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1"/>
  </p:notesMasterIdLst>
  <p:sldIdLst>
    <p:sldId id="276" r:id="rId3"/>
    <p:sldId id="4122" r:id="rId4"/>
    <p:sldId id="277" r:id="rId5"/>
    <p:sldId id="293" r:id="rId6"/>
    <p:sldId id="324" r:id="rId7"/>
    <p:sldId id="497" r:id="rId8"/>
    <p:sldId id="499" r:id="rId9"/>
    <p:sldId id="4785" r:id="rId10"/>
    <p:sldId id="4786" r:id="rId11"/>
    <p:sldId id="4781" r:id="rId12"/>
    <p:sldId id="4782" r:id="rId13"/>
    <p:sldId id="4783" r:id="rId14"/>
    <p:sldId id="4784" r:id="rId15"/>
    <p:sldId id="4787" r:id="rId16"/>
    <p:sldId id="4788" r:id="rId17"/>
    <p:sldId id="282" r:id="rId18"/>
    <p:sldId id="280" r:id="rId19"/>
    <p:sldId id="4711"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074D9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5033" autoAdjust="0"/>
  </p:normalViewPr>
  <p:slideViewPr>
    <p:cSldViewPr>
      <p:cViewPr varScale="1">
        <p:scale>
          <a:sx n="102" d="100"/>
          <a:sy n="102" d="100"/>
        </p:scale>
        <p:origin x="640"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0.579"/>
    </inkml:context>
    <inkml:brush xml:id="br0">
      <inkml:brushProperty name="width" value="0.05" units="cm"/>
      <inkml:brushProperty name="height" value="0.05" units="cm"/>
    </inkml:brush>
  </inkml:definitions>
  <inkml:trace contextRef="#ctx0" brushRef="#br0">1 26 24575,'36'13'0,"-5"-9"0,1-2 0,-1-2 0,0 0 0,56-9 0,-27 2 0,144-13 0,-181 16-1365,-7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5.393"/>
    </inkml:context>
    <inkml:brush xml:id="br0">
      <inkml:brushProperty name="width" value="0.05" units="cm"/>
      <inkml:brushProperty name="height" value="0.05" units="cm"/>
    </inkml:brush>
  </inkml:definitions>
  <inkml:trace contextRef="#ctx0" brushRef="#br0">400 173 24575,'0'0'0,"1"-1"0,0 1 0,0-1 0,0 1 0,0-1 0,-1 1 0,1-1 0,0 0 0,0 1 0,-1-1 0,1 0 0,-1 1 0,1-1 0,0 0 0,-1 0 0,1 0 0,-1 0 0,0 1 0,1-1 0,-1 0 0,1-2 0,7-24 0,-6 21 0,0-3 0,0 0 0,0 1 0,0-1 0,-1 0 0,0 0 0,-1-11 0,0 18 0,0 0 0,-1 0 0,1 0 0,0 0 0,-1 0 0,0 0 0,1 0 0,-1 0 0,0 0 0,0 0 0,0 0 0,0 0 0,0 0 0,-1 1 0,1-1 0,0 0 0,-1 1 0,1-1 0,-1 1 0,0 0 0,1 0 0,-1-1 0,0 1 0,0 0 0,0 0 0,0 0 0,0 1 0,0-1 0,0 0 0,0 1 0,-3-1 0,-7 0 0,1 0 0,-1 1 0,0 0 0,0 1 0,0 1 0,1 0 0,-1 0 0,1 1 0,-13 5 0,4-1 0,0 2 0,0 0 0,1 1 0,-19 14 0,31-20 0,1 1 0,0 0 0,0 0 0,0 0 0,1 1 0,-1 0 0,2 0 0,-1 0 0,-5 10 0,8-13 0,1-1 0,0 1 0,1-1 0,-1 1 0,0-1 0,1 1 0,-1 0 0,1 0 0,0-1 0,0 1 0,0 0 0,0-1 0,0 1 0,1 0 0,-1 0 0,1-1 0,0 1 0,0-1 0,0 1 0,0-1 0,0 1 0,0-1 0,1 1 0,-1-1 0,1 0 0,0 0 0,-1 0 0,1 0 0,0 0 0,3 2 0,4 4 0,1-1 0,1 0 0,-1 0 0,1-1 0,0 0 0,1-1 0,14 5 0,89 21 0,-57-17 0,-34-8 0,7 2 0,-1 0 0,54 25 0,-82-33 0,0 1 0,-1 0 0,1 0 0,0 0 0,-1 0 0,1 0 0,-1 0 0,1 1 0,-1-1 0,0 0 0,1 1 0,-1-1 0,0 1 0,0 0 0,0-1 0,0 1 0,0 0 0,0 2 0,-1-3 0,0 1 0,0-1 0,0 1 0,0-1 0,0 1 0,-1-1 0,1 0 0,-1 1 0,1-1 0,-1 0 0,1 1 0,-1-1 0,0 0 0,0 1 0,1-1 0,-1 0 0,0 0 0,0 0 0,0 0 0,0 0 0,-1 0 0,1 0 0,0 0 0,0-1 0,-2 2 0,-13 7 0,0 0 0,0 0 0,-1-2 0,0 0 0,-21 5 0,-91 18 0,92-23 0,1-1 0,-1-2 0,0-2 0,-44-2 0,76 0 0,0-1 0,0 0 0,-1 0 0,1 0 0,0-1 0,0 1 0,0-1 0,-7-4 0,11 5 0,-1 0 0,1 0 0,0 0 0,-1-1 0,1 1 0,0 0 0,0 0 0,0-1 0,0 1 0,0-1 0,0 1 0,0-1 0,0 1 0,0-1 0,1 1 0,-1-1 0,1 0 0,-1 1 0,1-1 0,0 0 0,0 0 0,0 1 0,0-1 0,0 0 0,0 1 0,0-1 0,0 0 0,1-3 0,10-21-1365,4 0-5461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7.202"/>
    </inkml:context>
    <inkml:brush xml:id="br0">
      <inkml:brushProperty name="width" value="0.05" units="cm"/>
      <inkml:brushProperty name="height" value="0.05" units="cm"/>
    </inkml:brush>
  </inkml:definitions>
  <inkml:trace contextRef="#ctx0" brushRef="#br0">108 19 24575,'-1'-1'0,"0"-1"0,-1 1 0,1-1 0,-1 1 0,1 0 0,-1 0 0,1-1 0,-1 1 0,0 0 0,1 0 0,-1 1 0,0-1 0,0 0 0,0 1 0,0-1 0,0 1 0,0-1 0,0 1 0,0 0 0,0 0 0,0 0 0,0 0 0,0 0 0,0 0 0,0 1 0,0-1 0,0 1 0,1-1 0,-1 1 0,0 0 0,0 0 0,0 0 0,1 0 0,-1 0 0,0 0 0,1 0 0,-1 0 0,1 1 0,-1-1 0,1 1 0,0-1 0,-1 1 0,1-1 0,-1 4 0,-2 1 0,0 0 0,0 1 0,1-1 0,0 1 0,1-1 0,-1 1 0,1 0 0,1 0 0,-1 0 0,1 1 0,0-1 0,1 0 0,0 0 0,0 0 0,2 15 0,-1-19 0,0 1 0,-1 0 0,1 0 0,1-1 0,-1 1 0,0-1 0,1 1 0,0-1 0,0 1 0,0-1 0,0 0 0,0 0 0,1 0 0,-1 0 0,1 0 0,0-1 0,0 1 0,0-1 0,0 0 0,0 0 0,1 0 0,-1 0 0,1-1 0,-1 1 0,1-1 0,-1 0 0,1 0 0,0 0 0,0 0 0,-1-1 0,5 1 0,-3-1 0,0 0 0,-1-1 0,1 1 0,-1-1 0,1 0 0,-1-1 0,1 1 0,-1-1 0,1 1 0,-1-1 0,0-1 0,0 1 0,0 0 0,0-1 0,-1 0 0,1 0 0,-1 0 0,1 0 0,-1-1 0,0 1 0,-1-1 0,1 0 0,0 0 0,-1 0 0,0 0 0,0 0 0,0-1 0,-1 1 0,1 0 0,-1-1 0,0 1 0,0-1 0,0-8 0,-2-9 0,0 36 0,0 23 0,1-1 0,2 0 0,2 0 0,15 67 0,-5-55 215,15 66-1795,-27-99-5246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7.514"/>
    </inkml:context>
    <inkml:brush xml:id="br0">
      <inkml:brushProperty name="width" value="0.05" units="cm"/>
      <inkml:brushProperty name="height" value="0.05" units="cm"/>
    </inkml:brush>
  </inkml:definitions>
  <inkml:trace contextRef="#ctx0" brushRef="#br0">29 43 24575,'-3'-3'0,"1"1"0,0-1 0,0 0 0,0 0 0,0 0 0,-2-5 0,-6-10 0,9 26 0,1-1 0,0 1 0,0-1 0,2 14 0,41 932-1365,-43-910-5461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8.095"/>
    </inkml:context>
    <inkml:brush xml:id="br0">
      <inkml:brushProperty name="width" value="0.05" units="cm"/>
      <inkml:brushProperty name="height" value="0.05" units="cm"/>
    </inkml:brush>
  </inkml:definitions>
  <inkml:trace contextRef="#ctx0" brushRef="#br0">391 987 24575,'26'-23'0,"-19"18"0,0-1 0,-1 0 0,1 0 0,-1-1 0,-1 1 0,6-9 0,-9 13 0,-1 0 0,0 0 0,-1-1 0,1 1 0,0 0 0,0-1 0,-1 1 0,0-1 0,1 1 0,-1 0 0,0-1 0,0 1 0,0-1 0,-1 1 0,1-1 0,0 1 0,-1 0 0,0-1 0,1 1 0,-1 0 0,0-1 0,0 1 0,-1 0 0,1 0 0,0 0 0,-4-4 0,-2-2 0,-1 0 0,1 0 0,-2 0 0,1 1 0,-1 1 0,0-1 0,-1 1 0,1 1 0,-1 0 0,-18-6 0,17 6 0,-1 1 0,0 1 0,-1 0 0,1 1 0,0 0 0,-1 1 0,0 0 0,1 1 0,-16 2 0,18 0 0,-1 1 0,1 0 0,0 0 0,0 1 0,0 1 0,0 0 0,1 0 0,0 1 0,0 0 0,0 0 0,1 1 0,0 0 0,0 1 0,0 0 0,1 0 0,1 1 0,-1-1 0,2 2 0,-1-1 0,-7 18 0,9-18 0,0 0 0,1 0 0,0 0 0,0 0 0,1 1 0,0-1 0,1 1 0,0 0 0,1-1 0,0 1 0,0 0 0,1-1 0,0 1 0,1-1 0,0 1 0,0-1 0,1 0 0,1 0 0,-1 0 0,1 0 0,1 0 0,0-1 0,8 12 0,-8-14 0,1 0 0,-1-1 0,1 1 0,0-2 0,0 1 0,0-1 0,1 1 0,0-2 0,0 1 0,0-1 0,0 0 0,9 2 0,-4-2 0,-1-1 0,1 0 0,0-1 0,0 0 0,0-1 0,0 0 0,17-3 0,-10-1 0,1 0 0,-1-2 0,0 0 0,0-1 0,0 0 0,-1-2 0,-1 0 0,1-1 0,19-16 0,-23 14 0,0-1 0,-2 0 0,1-1 0,-2 0 0,0-1 0,-1 0 0,0-1 0,-1 0 0,-1-1 0,0 0 0,-2 0 0,0 0 0,5-23 0,1-20 0,-2-1 0,3-101 0,-8 71 0,-5-1 0,-3 1 0,-29-168 0,31 253 0,-7-25 0,8 30 0,-1 0 0,1 0 0,0 0 0,-1 0 0,1 0 0,-1 0 0,1 0 0,-1 0 0,0 0 0,1 0 0,-1 0 0,0 1 0,0-1 0,1 0 0,-1 0 0,0 1 0,0-1 0,0 1 0,0-1 0,-2 0 0,3 1 0,-1 0 0,0 0 0,1 0 0,-1 1 0,0-1 0,0 0 0,1 0 0,-1 1 0,0-1 0,1 1 0,-1-1 0,1 0 0,-1 1 0,1-1 0,-1 1 0,1 0 0,-1-1 0,1 1 0,-1-1 0,1 1 0,-1 0 0,1-1 0,0 1 0,0 0 0,-1-1 0,1 1 0,0 1 0,-8 25 0,7-23 0,-8 42 0,2 1 0,-2 70 0,11 97 0,4-105 0,5 0 0,5 0 0,4-2 0,65 200 0,-75-282-682,15 30-1,-10-28-6143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5.488"/>
    </inkml:context>
    <inkml:brush xml:id="br0">
      <inkml:brushProperty name="width" value="0.05" units="cm"/>
      <inkml:brushProperty name="height" value="0.05" units="cm"/>
    </inkml:brush>
  </inkml:definitions>
  <inkml:trace contextRef="#ctx0" brushRef="#br0">155 105 24575,'1'0'0,"-1"0"0,1 1 0,-1-1 0,1 1 0,-1-1 0,1 1 0,-1-1 0,1 1 0,-1-1 0,1 1 0,-1-1 0,0 1 0,1 0 0,-1-1 0,0 1 0,1-1 0,-1 1 0,0 0 0,0-1 0,0 1 0,0 0 0,1-1 0,-1 1 0,0 0 0,0 0 0,0-1 0,0 1 0,-1 0 0,1-1 0,0 1 0,0 0 0,0-1 0,-1 1 0,1 1 0,-7 26 0,-12 35 0,4 1 0,1 1 0,4 0 0,-3 129 0,13-144 0,-4 114 0,2-144 0,-1 0 0,-1 0 0,-1 0 0,-1-1 0,0 1 0,-10 18 0,10-27 0,-19 49 0,23-56 0,1-1 0,0 1 0,0 0 0,1 0 0,-1 0 0,1 0 0,0 0 0,0 0 0,0 0 0,0 0 0,1 0 0,-1 0 0,3 4 0,-2-5 0,0 0 0,1-1 0,0 1 0,-1-1 0,1 1 0,0-1 0,0 0 0,1 0 0,-1 0 0,0 0 0,1-1 0,-1 1 0,1 0 0,-1-1 0,1 0 0,0 1 0,0-1 0,0 0 0,-1-1 0,1 1 0,5 0 0,7 1 0,1 0 0,-1-2 0,15 0 0,-15 0 0,336 17 0,-228-7 0,242-4 0,-107-6 0,-122 10 0,-84-4 0,1-3 0,78-4 0,-129 0 0,0 1 0,-1 0 0,1-1 0,0 1 0,-1-1 0,1 0 0,-1 1 0,1-1 0,-1 0 0,1 0 0,-1 0 0,0 0 0,1 0 0,-1 0 0,0 0 0,0-1 0,1 1 0,-1 0 0,0-1 0,-1 1 0,1-1 0,0 1 0,0-1 0,-1 1 0,1-1 0,0 0 0,-1 1 0,0-1 0,1 0 0,-1-2 0,1-7 0,0 0 0,-1 0 0,-3-21 0,2 10 0,-2-99 0,-7-121 0,4 148 0,4-1 0,14-124 0,-1 144 0,-6 44 0,0 0 0,-3 0 0,-1-55 0,-1 84 0,0 0 0,-1 0 0,0 0 0,1 1 0,-1-1 0,0 0 0,1 1 0,-1-1 0,0 0 0,0 1 0,-1-1 0,1 1 0,0 0 0,0-1 0,-1 1 0,1 0 0,-1 0 0,1-1 0,-1 1 0,1 1 0,-1-1 0,0 0 0,1 0 0,-1 0 0,0 1 0,0-1 0,0 1 0,1 0 0,-1-1 0,-3 1 0,-8-1 0,-1 0 0,1 1 0,-19 3 0,8-1 0,-518-15 0,30 10 0,385 11 0,-43 2 0,154-10 0,9 0 0,0 1 0,1-1 0,-1-1 0,1 1 0,-1-1 0,1 0 0,-1-1 0,1 1 0,0-1 0,-12-5 0,18 6 0,0 1 0,-1 0 0,1 0 0,0 0 0,-1-1 0,1 1 0,0 0 0,0 0 0,-1 0 0,1 0 0,0 0 0,-1 0 0,1 0 0,0 0 0,-1 0 0,1 0 0,0 0 0,-1 0 0,1 0 0,0 0 0,0 0 0,-1 0 0,1 0 0,0 0 0,-1 0 0,1 0 0,0 0 0,-1 0 0,1 1 0,0-1 0,0 0 0,-1 0 0,1 0 0,0 1 0,-1-1 0,-3 14 0,5 25 0,0-30 0,0 151-1365,-1-145-5461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6.158"/>
    </inkml:context>
    <inkml:brush xml:id="br0">
      <inkml:brushProperty name="width" value="0.05" units="cm"/>
      <inkml:brushProperty name="height" value="0.05" units="cm"/>
    </inkml:brush>
  </inkml:definitions>
  <inkml:trace contextRef="#ctx0" brushRef="#br0">264 98 24575,'0'-18'0,"1"11"0,-1-1 0,0 0 0,0 0 0,-1 0 0,-2-10 0,3 17 0,0 0 0,-1 0 0,1 0 0,-1-1 0,1 1 0,-1 0 0,1 0 0,-1 0 0,0 0 0,0 0 0,1 0 0,-1 0 0,0 1 0,0-1 0,0 0 0,0 0 0,0 0 0,0 1 0,0-1 0,0 1 0,0-1 0,0 1 0,-1-1 0,1 1 0,0 0 0,0-1 0,0 1 0,-1 0 0,1 0 0,0 0 0,0 0 0,-1 0 0,1 0 0,0 0 0,0 1 0,0-1 0,-1 0 0,1 1 0,-2 0 0,-8 3 0,-1 0 0,1 1 0,0 1 0,1 0 0,-1 0 0,1 1 0,0 1 0,1-1 0,0 2 0,0-1 0,0 1 0,1 0 0,1 1 0,-9 14 0,6-9 0,1 1 0,1 0 0,1 0 0,0 1 0,1 0 0,1 0 0,0 1 0,1-1 0,-1 22 0,4-28 0,1 1 0,0-1 0,1 0 0,0 1 0,1-1 0,0 0 0,1 0 0,0 0 0,5 11 0,-5-17 0,-1 0 0,1 1 0,0-1 0,0-1 0,0 1 0,1 0 0,0-1 0,-1 0 0,2 1 0,-1-2 0,0 1 0,1 0 0,0-1 0,0 0 0,0 0 0,0 0 0,0-1 0,1 0 0,6 2 0,-6-2 0,0-1 0,1 0 0,-1 0 0,0 0 0,0-1 0,0 0 0,1-1 0,-1 1 0,0-1 0,0 0 0,0 0 0,0-1 0,0 0 0,0 0 0,0-1 0,8-4 0,-9 4 0,0-1 0,-1 1 0,0-1 0,0 0 0,0 0 0,0-1 0,-1 1 0,0-1 0,0 1 0,0-1 0,0 0 0,-1 0 0,0-1 0,0 1 0,0 0 0,0-1 0,-1 1 0,1-10 0,-2 10 0,1-1 0,-1 1 0,-1-1 0,1 1 0,-1 0 0,0-1 0,0 1 0,-1 0 0,1 0 0,-1 0 0,0 0 0,-1 0 0,1 0 0,-7-9 0,8 12 0,-1 1 0,1-1 0,-1 0 0,0 0 0,1 1 0,-1-1 0,0 1 0,0-1 0,0 1 0,0 0 0,0 0 0,0 0 0,-1 0 0,1 0 0,0 1 0,0-1 0,-1 0 0,1 1 0,-1 0 0,1 0 0,0 0 0,-1 0 0,1 0 0,0 0 0,-1 0 0,1 1 0,0-1 0,-1 1 0,1 0 0,0-1 0,0 1 0,-1 0 0,1 1 0,0-1 0,-2 2 0,0-1-72,0 1 1,1 0-1,-1 0 0,1 0 0,0 0 0,0 1 0,0-1 0,0 1 1,1 0-1,-1 0 0,1 0 0,0 0 0,0 0 0,1 0 0,-1 1 1,1-1-1,0 0 0,-1 8 0,1 8-6754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6.379"/>
    </inkml:context>
    <inkml:brush xml:id="br0">
      <inkml:brushProperty name="width" value="0.05" units="cm"/>
      <inkml:brushProperty name="height" value="0.05" units="cm"/>
    </inkml:brush>
  </inkml:definitions>
  <inkml:trace contextRef="#ctx0" brushRef="#br0">29 46 24575,'-3'-5'0,"-1"-6"0,-3-4 0,0 4 0,1 7 0,5 10 0,5 7 0,5 7 0,4 6 0,2 4 0,3 4 0,0 1 0,0 1 0,1-3 0,-1-3 0,0-2 0,-3-5-8191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6.550"/>
    </inkml:context>
    <inkml:brush xml:id="br0">
      <inkml:brushProperty name="width" value="0.05" units="cm"/>
      <inkml:brushProperty name="height" value="0.05" units="cm"/>
    </inkml:brush>
  </inkml:definitions>
  <inkml:trace contextRef="#ctx0" brushRef="#br0">208 22 24575,'0'-3'0,"0"-4"0,-3-1 0,-1 4 0,-2 6 0,-4 8 0,-3 8 0,-5 8 0,-3 4 0,-3 7 0,-3 3 0,-1 0 0,-1-1 0,4-6-8191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6.882"/>
    </inkml:context>
    <inkml:brush xml:id="br0">
      <inkml:brushProperty name="width" value="0.05" units="cm"/>
      <inkml:brushProperty name="height" value="0.05" units="cm"/>
    </inkml:brush>
  </inkml:definitions>
  <inkml:trace contextRef="#ctx0" brushRef="#br0">70 94 24575,'5'-11'0,"1"0"0,-1 0 0,-1-1 0,0 1 0,4-23 0,-8 34 0,0 0 0,0 0 0,0 0 0,0 0 0,0 0 0,0 0 0,0 0 0,0 0 0,0 0 0,0-1 0,0 1 0,0 0 0,0 0 0,0 0 0,0 0 0,1 0 0,-1 0 0,0 0 0,0 0 0,0 0 0,0 0 0,0-1 0,0 1 0,0 0 0,0 0 0,0 0 0,0 0 0,0 0 0,0 0 0,0 0 0,0 0 0,0 0 0,-1-1 0,1 1 0,0 0 0,0 0 0,0 0 0,0 0 0,0 0 0,0 0 0,0 0 0,0 0 0,0 0 0,0 0 0,0 0 0,0 0 0,0 0 0,0-1 0,-1 1 0,1 0 0,0 0 0,0 0 0,0 0 0,0 0 0,0 0 0,0 0 0,0 0 0,0 0 0,0 0 0,0 0 0,-1 0 0,1 0 0,0 0 0,0 0 0,0 0 0,0 0 0,0 0 0,0 0 0,-6 8 0,-7 14 0,10-15 0,-17 34 0,-21 63 0,37-93 0,1 0 0,0 1 0,1-1 0,0 1 0,1-1 0,0 1 0,1 0 0,0-1 0,1 1 0,0-1 0,4 15 0,-4-22 0,0 0 0,1 0 0,0 0 0,0 0 0,0 0 0,0-1 0,0 1 0,1-1 0,-1 1 0,1-1 0,0 0 0,0 0 0,0 0 0,1-1 0,-1 1 0,7 3 0,-4-3 0,0-1 0,-1 0 0,1 0 0,0 0 0,0-1 0,1 0 0,-1 0 0,0 0 0,0-1 0,11-1 0,-8 1 0,0-2 0,0 1 0,0-1 0,0 0 0,-1-1 0,1 0 0,-1 0 0,0-1 0,0 0 0,0 0 0,0-1 0,0 0 0,-1-1 0,0 1 0,11-13 0,-17 16 0,0 1 0,0 0 0,0-1 0,0 1 0,0-1 0,0 1 0,0-1 0,-1 1 0,1-1 0,-1 0 0,1 1 0,-1-1 0,0 0 0,1-2 0,-1 3 0,-1 0 0,1 0 0,0 0 0,0 0 0,-1 0 0,1 0 0,0 1 0,-1-1 0,1 0 0,-1 0 0,1 0 0,-1 0 0,1 1 0,-1-1 0,0 0 0,1 1 0,-1-1 0,0 0 0,-1 0 0,-1-1 0,0 1 0,0-1 0,-1 1 0,1 0 0,-1 0 0,0 0 0,1 0 0,-1 0 0,1 1 0,-1 0 0,0 0 0,-4 0 0,-16 3-682,-40 9-1,18-1-6143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8.128"/>
    </inkml:context>
    <inkml:brush xml:id="br0">
      <inkml:brushProperty name="width" value="0.05" units="cm"/>
      <inkml:brushProperty name="height" value="0.05" units="cm"/>
    </inkml:brush>
  </inkml:definitions>
  <inkml:trace contextRef="#ctx0" brushRef="#br0">247 86 24575,'0'-3'0,"0"0"0,0 0 0,0 0 0,-1 0 0,1-1 0,-1 1 0,0 0 0,1 0 0,-1 0 0,-1 0 0,1 0 0,0 1 0,-1-1 0,1 0 0,-1 1 0,0-1 0,0 1 0,0-1 0,0 1 0,-1 0 0,1 0 0,-1 0 0,1 0 0,-1 0 0,1 1 0,-1-1 0,0 1 0,0-1 0,0 1 0,-3-1 0,1 1 0,0 1 0,0-1 0,0 1 0,0-1 0,0 1 0,0 1 0,1-1 0,-1 1 0,0 0 0,0 0 0,0 0 0,0 1 0,1 0 0,-1 0 0,1 0 0,-1 0 0,1 1 0,-6 4 0,1 1 0,0 0 0,1 0 0,0 1 0,1 0 0,0 1 0,0 0 0,1 0 0,0 0 0,-7 18 0,10-21 0,0 1 0,1-1 0,0 1 0,0 0 0,0 0 0,1-1 0,0 1 0,1 0 0,0 0 0,0 0 0,0 0 0,1 0 0,1 0 0,-1 0 0,4 8 0,-4-12 0,1-1 0,-1 0 0,1 1 0,0-1 0,0 0 0,1 0 0,-1 0 0,1-1 0,-1 1 0,1 0 0,0-1 0,0 0 0,0 1 0,0-1 0,5 2 0,-3-2 0,1 0 0,-1 0 0,1-1 0,-1 1 0,1-1 0,0 0 0,0-1 0,-1 0 0,8 0 0,0-1 0,-1 0 0,0-2 0,0 1 0,0-1 0,0-1 0,0 0 0,0-1 0,17-10 0,-21 10 0,-1 1 0,0-1 0,-1-1 0,1 1 0,-1-1 0,0 0 0,-1 0 0,1-1 0,-1 0 0,-1 0 0,1 0 0,-1-1 0,4-8 0,-6 10 0,0-1 0,0 1 0,-1 0 0,0-1 0,0 1 0,-1 0 0,1-1 0,-1 1 0,-1-1 0,1 1 0,-1-1 0,0 1 0,-1-1 0,0 1 0,0 0 0,0 0 0,-6-11 0,5 11-124,-1-1 0,0 2 0,0-1 0,-1 0 0,1 1 0,-1 0-1,-1 0 1,1 0 0,-1 0 0,-7-4 0,-7-1-6702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8.438"/>
    </inkml:context>
    <inkml:brush xml:id="br0">
      <inkml:brushProperty name="width" value="0.05" units="cm"/>
      <inkml:brushProperty name="height" value="0.05" units="cm"/>
    </inkml:brush>
  </inkml:definitions>
  <inkml:trace contextRef="#ctx0" brushRef="#br0">175 1 24575,'0'3'0,"-3"4"0,-4 0 0,-1 3 0,-1 2 0,-3 2 0,-3 2 0,0-3 0,-5 1 0,-1 0 0,2 1 0,2-3 0,1 1 0,5-3 0,9-2 0,7-4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5.630"/>
    </inkml:context>
    <inkml:brush xml:id="br0">
      <inkml:brushProperty name="width" value="0.05" units="cm"/>
      <inkml:brushProperty name="height" value="0.05" units="cm"/>
    </inkml:brush>
  </inkml:definitions>
  <inkml:trace contextRef="#ctx0" brushRef="#br0">1 4 24575,'3'0'0,"1"-3"0,2 2 0,2 5 0,-2 3 0,1 5 0,3 5 0,-1 7 0,1 1 0,3 3 0,-3 2 0,2 0 0,-2-1 0,-3-1 0,-2-2 0,1-4 0,-1-5-8191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8.706"/>
    </inkml:context>
    <inkml:brush xml:id="br0">
      <inkml:brushProperty name="width" value="0.05" units="cm"/>
      <inkml:brushProperty name="height" value="0.05" units="cm"/>
    </inkml:brush>
  </inkml:definitions>
  <inkml:trace contextRef="#ctx0" brushRef="#br0">0 5 24575,'0'-3'0,"3"2"0,4 4 0,4 5 0,2 3 0,3 3 0,1 0 0,1-1 0,-3 2 0,-1 0 0,-2 1 0,-4 1 0,-3 0 0,-6-3 0,-2-3-8191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28.939"/>
    </inkml:context>
    <inkml:brush xml:id="br0">
      <inkml:brushProperty name="width" value="0.05" units="cm"/>
      <inkml:brushProperty name="height" value="0.05" units="cm"/>
    </inkml:brush>
  </inkml:definitions>
  <inkml:trace contextRef="#ctx0" brushRef="#br0">201 1 24575,'-3'0'0,"-4"3"0,-3 0 0,-4 1 0,-2 2 0,-1 0 0,-1-1 0,0-1 0,0 1 0,0 1 0,0-2 0,0-1 0,1-1 0,8 0 0,12 1 0,12 1 0,11-1 0,3 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0.124"/>
    </inkml:context>
    <inkml:brush xml:id="br0">
      <inkml:brushProperty name="width" value="0.05" units="cm"/>
      <inkml:brushProperty name="height" value="0.05" units="cm"/>
    </inkml:brush>
  </inkml:definitions>
  <inkml:trace contextRef="#ctx0" brushRef="#br0">0 0 24575,'0'3'0,"0"4"0,0 4 0,0 6 0,0 2 0,0 5 0,0 4 0,0 3 0,0 2 0,0-1 0,0-1 0,0-2 0,0-3 0,0-7-8191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0.758"/>
    </inkml:context>
    <inkml:brush xml:id="br0">
      <inkml:brushProperty name="width" value="0.05" units="cm"/>
      <inkml:brushProperty name="height" value="0.05" units="cm"/>
    </inkml:brush>
  </inkml:definitions>
  <inkml:trace contextRef="#ctx0" brushRef="#br0">7 20 24575,'0'-1'0,"-1"1"0,1 0 0,-1-1 0,1 1 0,0-1 0,-1 1 0,1-1 0,-1 1 0,1 0 0,0-1 0,0 1 0,-1-1 0,1 0 0,0 1 0,0-1 0,-1 1 0,1-1 0,0 1 0,0-1 0,0 1 0,0-1 0,0 0 0,0 1 0,0-1 0,0 0 0,1 0 0,-1 1 0,1-1 0,-1 1 0,1 0 0,-1-1 0,1 1 0,-1 0 0,1-1 0,0 1 0,-1 0 0,1-1 0,-1 1 0,1 0 0,0 0 0,-1 0 0,1 0 0,0 0 0,0 0 0,35 2 0,-34-2 0,130 13 0,176-7 0,-85-4 0,521 43 0,-738-44 0,-2-1 0,0 0 0,0 0 0,0 1 0,0-1 0,0 1 0,0 0 0,6 3 0,-10-3 0,1-1 0,0 1 0,0 0 0,-1 0 0,1-1 0,0 1 0,-1 0 0,1 0 0,-1 0 0,1 0 0,-1 0 0,1 0 0,-1 0 0,0 0 0,1 0 0,-1 0 0,0 0 0,0 0 0,0 0 0,0 0 0,0 0 0,0 0 0,0 0 0,0 0 0,0 0 0,-1 0 0,1 0 0,0 0 0,0 0 0,-1 0 0,1 0 0,-1 0 0,0 1 0,-13 35 0,3 0 0,1 1 0,-9 65 0,17-85 39,-21 138-1443,18-134-5422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1.332"/>
    </inkml:context>
    <inkml:brush xml:id="br0">
      <inkml:brushProperty name="width" value="0.05" units="cm"/>
      <inkml:brushProperty name="height" value="0.05" units="cm"/>
    </inkml:brush>
  </inkml:definitions>
  <inkml:trace contextRef="#ctx0" brushRef="#br0">0 37 24575,'3'0'0,"4"0"0,7-3 0,9-4 0,14-1 0,17-2 0,0 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2.864"/>
    </inkml:context>
    <inkml:brush xml:id="br0">
      <inkml:brushProperty name="width" value="0.05" units="cm"/>
      <inkml:brushProperty name="height" value="0.05" units="cm"/>
    </inkml:brush>
  </inkml:definitions>
  <inkml:trace contextRef="#ctx0" brushRef="#br0">1 167 24575,'0'0'0,"0"0"0,0 0 0,0 1 0,1-1 0,-1 0 0,0 0 0,0 0 0,0 1 0,0-1 0,1 0 0,-1 0 0,0 0 0,0 0 0,0 1 0,1-1 0,-1 0 0,0 0 0,0 0 0,1 0 0,-1 0 0,0 0 0,0 0 0,1 0 0,-1 0 0,0 0 0,0 0 0,1 0 0,-1 0 0,0 0 0,0 0 0,1 0 0,-1 0 0,0 0 0,0 0 0,1 0 0,-1 0 0,0 0 0,0 0 0,1 0 0,-1-1 0,0 1 0,0 0 0,0 0 0,1 0 0,-1 0 0,0-1 0,0 1 0,0 0 0,0 0 0,1 0 0,-1-1 0,0 1 0,0 0 0,0 0 0,0-1 0,0 1 0,0 0 0,0 0 0,0-1 0,0 1 0,0 0 0,0 0 0,0-1 0,0 1 0,0 0 0,0 0 0,0-1 0,0 1 0,0-1 0,13 18 0,-9-9 0,-2 1 0,1 0 0,-1 0 0,-1 0 0,0 0 0,0 10 0,-2 56 0,0-63 0,-19 180 0,7-90 0,12-98 0,1 0 0,0 0 0,0-1 0,0 1 0,0 0 0,1 0 0,-1 0 0,2 5 0,-1-8 0,-1 0 0,1 0 0,-1 0 0,1 0 0,0 0 0,-1 0 0,1 0 0,0 0 0,0 0 0,0-1 0,0 1 0,0 0 0,0 0 0,0-1 0,0 1 0,0-1 0,0 1 0,0-1 0,0 1 0,0-1 0,0 1 0,1-1 0,-1 0 0,0 0 0,0 0 0,0 0 0,1 0 0,-1 0 0,0 0 0,2 0 0,70-8 0,-35 3 0,55 0 0,16 12 0,125 26 0,-85-10 0,-86-14 0,-30-2 0,1-3 0,0 0 0,49-3 0,-82-1 0,1 0 0,-1 0 0,1-1 0,-1 1 0,1-1 0,-1 1 0,1-1 0,-1 0 0,1 1 0,-1-1 0,1 0 0,-1 0 0,0 0 0,0 0 0,1 0 0,-1 0 0,0-1 0,0 1 0,0 0 0,0 0 0,0-1 0,-1 1 0,1-1 0,0 1 0,-1-1 0,1 1 0,-1-1 0,1 1 0,-1-1 0,0 1 0,1-3 0,0-6 0,-1-1 0,0 1 0,-2-21 0,0 9 0,-16-198 0,7 124 0,3-112 0,8 194-195,1 0 0,0-1 0,1 1 0,1 0 0,0 0 0,7-17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3.361"/>
    </inkml:context>
    <inkml:brush xml:id="br0">
      <inkml:brushProperty name="width" value="0.05" units="cm"/>
      <inkml:brushProperty name="height" value="0.05" units="cm"/>
    </inkml:brush>
  </inkml:definitions>
  <inkml:trace contextRef="#ctx0" brushRef="#br0">538 1 24575,'0'0'0,"0"0"0,0 0 0,0 0 0,0 0 0,0 0 0,0 0 0,0 0 0,0 0 0,0 0 0,0 0 0,0 0 0,0 0 0,0 0 0,0 0 0,0 0 0,-1 0 0,1 0 0,0 0 0,0 0 0,0 0 0,0 0 0,0 0 0,0 1 0,0-1 0,0 0 0,0 0 0,0 0 0,0 0 0,0 0 0,0 0 0,0 0 0,0 0 0,0 0 0,0 0 0,0 0 0,0 0 0,0 0 0,0 0 0,0 1 0,0-1 0,0 0 0,0 0 0,0 0 0,0 0 0,0 0 0,0 0 0,0 0 0,0 0 0,0 0 0,1 0 0,-1 0 0,0 0 0,0 0 0,0 0 0,0 0 0,0 0 0,0 0 0,0 0 0,0 0 0,0 1 0,0-1 0,0 0 0,0 0 0,0 0 0,0 0 0,0 0 0,1 0 0,-10 6 0,-10 7 0,-68 35 0,-179 91 0,233-123 0,9-3 0,-1-2 0,-37 12 0,48-21-1365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3.794"/>
    </inkml:context>
    <inkml:brush xml:id="br0">
      <inkml:brushProperty name="width" value="0.05" units="cm"/>
      <inkml:brushProperty name="height" value="0.05" units="cm"/>
    </inkml:brush>
  </inkml:definitions>
  <inkml:trace contextRef="#ctx0" brushRef="#br0">512 0 24575,'0'1'0,"0"0"0,0 0 0,-1 0 0,1 0 0,0 0 0,-1 0 0,1-1 0,-1 1 0,1 0 0,-1 0 0,1-1 0,-1 1 0,0 0 0,1-1 0,-1 1 0,0-1 0,1 1 0,-1-1 0,0 1 0,-1 0 0,-20 10 0,14-8 0,-70 35 0,-115 62 0,150-75 0,1 3 0,-49 41 0,89-67-170,0 0-1,0 0 0,0 0 1,-1-1-1,1 1 0,-1-1 1,-3 2-1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5.132"/>
    </inkml:context>
    <inkml:brush xml:id="br0">
      <inkml:brushProperty name="width" value="0.05" units="cm"/>
      <inkml:brushProperty name="height" value="0.05" units="cm"/>
    </inkml:brush>
  </inkml:definitions>
  <inkml:trace contextRef="#ctx0" brushRef="#br0">243 54 24575,'0'-4'0,"1"-1"0,0 1 0,0 0 0,1 0 0,-1 0 0,1-1 0,0 2 0,0-1 0,0 0 0,0 0 0,4-4 0,-5 8 0,-1 0 0,0 0 0,0 0 0,0 0 0,0 0 0,0-1 0,1 1 0,-1 0 0,0 0 0,0 0 0,0 0 0,0 0 0,1 0 0,-1 0 0,0 0 0,0 0 0,0 0 0,0 0 0,1 0 0,-1 0 0,0 0 0,0 0 0,0 0 0,1 0 0,-1 0 0,0 1 0,0-1 0,0 0 0,0 0 0,0 0 0,1 0 0,-1 0 0,0 0 0,0 0 0,0 0 0,0 1 0,0-1 0,0 0 0,0 0 0,1 0 0,2 11 0,0 12 0,-3-23 0,1 43 0,-1 1 0,-3-1 0,-1 0 0,-13 56 0,10-73 0,0-1 0,-1 0 0,-2 0 0,-1-1 0,0 0 0,-2 0 0,-1-2 0,-21 29 0,29-44 0,0-1 0,-1 0 0,1 1 0,-1-2 0,-1 1 0,-14 8 0,20-13 0,0 0 0,1 0 0,-1 0 0,0 0 0,0 0 0,0 0 0,0-1 0,0 1 0,0-1 0,0 1 0,0-1 0,-1 0 0,1 0 0,0 0 0,0 0 0,0 0 0,0 0 0,0-1 0,0 1 0,0-1 0,0 0 0,0 1 0,0-1 0,0 0 0,0 0 0,0 0 0,0 0 0,1 0 0,-1-1 0,0 1 0,1 0 0,-1-1 0,1 1 0,-2-4 0,1 3-105,1 1 0,0-1 0,1 0 0,-1 0 0,0 0 0,1 0 0,-1 0 0,1 0 0,-1-1 0,1 1 0,0 0 0,0-4 0,2-9-6721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5.523"/>
    </inkml:context>
    <inkml:brush xml:id="br0">
      <inkml:brushProperty name="width" value="0.05" units="cm"/>
      <inkml:brushProperty name="height" value="0.05" units="cm"/>
    </inkml:brush>
  </inkml:definitions>
  <inkml:trace contextRef="#ctx0" brushRef="#br0">290 5 24575,'0'0'0,"0"0"0,0 0 0,0 0 0,0 1 0,1-1 0,-1 0 0,0 0 0,0 0 0,0 0 0,0 0 0,1 0 0,-1 0 0,0 0 0,0 1 0,0-1 0,0 0 0,1 0 0,-1 0 0,0 0 0,0 0 0,0 0 0,1 0 0,-1 0 0,0 0 0,0 0 0,0 0 0,1 0 0,-1-1 0,0 1 0,0 0 0,0 0 0,0 0 0,1 0 0,-1 0 0,0 0 0,0 0 0,0 0 0,0-1 0,0 1 0,1 0 0,-1 0 0,0 0 0,0 0 0,0 0 0,0-1 0,0 1 0,0 0 0,0 0 0,0 0 0,0 0 0,1-1 0,-1 1 0,0 0 0,0 0 0,0 0 0,0-1 0,0 1 0,0 0 0,0 0 0,0 0 0,0 0 0,0-1 0,-1 1 0,1 0 0,0 0 0,10 13 0,8 33 0,-2 0 0,19 97 0,-4 101 0,-30-209 0,0 0 0,-3 0 0,-1 0 0,-1 0 0,-2-1 0,-2 0 0,-1 0 0,-1-1 0,-27 59 0,25-68 0,0 1 0,-2-2 0,-1 0 0,-1-1 0,-1 0 0,0-2 0,-2 0 0,0 0 0,-2-2 0,0-1 0,0 0 0,-2-2 0,-26 14 0,45-27-170,0 0-1,-1 0 0,1 0 1,0-1-1,-1 1 0,1-1 1,-7 0-1,-2-1-6655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5.801"/>
    </inkml:context>
    <inkml:brush xml:id="br0">
      <inkml:brushProperty name="width" value="0.05" units="cm"/>
      <inkml:brushProperty name="height" value="0.05" units="cm"/>
    </inkml:brush>
  </inkml:definitions>
  <inkml:trace contextRef="#ctx0" brushRef="#br0">37 97 24575,'0'-6'0,"-3"-8"0,-3-4 0,-2-3 0,-2 3 0,4 5 0,3 7 0,5 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5.912"/>
    </inkml:context>
    <inkml:brush xml:id="br0">
      <inkml:brushProperty name="width" value="0.05" units="cm"/>
      <inkml:brushProperty name="height" value="0.05" units="cm"/>
    </inkml:brush>
  </inkml:definitions>
  <inkml:trace contextRef="#ctx0" brushRef="#br0">571 0 24575,'-7'39'0,"1"-6"0,0 251 0,-2 22 0,3-246 0,-4 0 0,-2-1 0,-2 0 0,-25 66 0,30-104 0,-1 0 0,-1-1 0,0 0 0,-2-1 0,0 0 0,-1-1 0,-1 0 0,0-1 0,-2-1 0,0 0 0,0-2 0,-2 1 0,0-2 0,-30 18 0,34-24-114,0-1 1,0-1-1,0 0 0,-1-1 0,1 0 1,-1-2-1,0 1 0,0-2 0,0 0 1,0 0-1,-27-4 0,10-1-6712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38.431"/>
    </inkml:context>
    <inkml:brush xml:id="br0">
      <inkml:brushProperty name="width" value="0.05" units="cm"/>
      <inkml:brushProperty name="height" value="0.05" units="cm"/>
    </inkml:brush>
  </inkml:definitions>
  <inkml:trace contextRef="#ctx0" brushRef="#br0">52 144 24575,'0'34'0,"-5"217"0,1-187 0,-25 121 0,25-170 0,2-8 0,0 0 0,0 0 0,1 0 0,0 0 0,0 0 0,1 0 0,0 0 0,0 0 0,2 7 0,-2-13 0,0 0 0,1 0 0,-1-1 0,1 1 0,-1 0 0,1 0 0,-1 0 0,1 0 0,0-1 0,-1 1 0,1 0 0,0 0 0,0-1 0,0 1 0,-1-1 0,1 1 0,0-1 0,0 1 0,0-1 0,0 1 0,0-1 0,0 0 0,0 0 0,0 1 0,0-1 0,0 0 0,0 0 0,0 0 0,0 0 0,0 0 0,0 0 0,0-1 0,0 1 0,0 0 0,0 0 0,2-1 0,5-2 0,0 1 0,0-2 0,11-5 0,-9 5 0,26-11 0,1 1 0,0 3 0,1 1 0,63-9 0,-27 12 0,110 2 0,-181 6 0,0-1 0,-1 0 0,1 0 0,-1 0 0,1-1 0,-1 1 0,1-1 0,-1 1 0,0-1 0,1 0 0,-1 0 0,1 0 0,-1 0 0,3-2 0,-3 1 0,-1 0 0,0 1 0,1-1 0,-1 0 0,0 0 0,0 0 0,0 0 0,-1 0 0,1 0 0,0 0 0,-1 0 0,1 0 0,-1 0 0,0 0 0,0 0 0,0-1 0,0-2 0,5-66 0,2 1 0,34-136 0,-33 172 0,41-146 0,-48 178 0,0 0 0,-1 0 0,1 0 0,-1 0 0,1 0 0,-1 0 0,0 0 0,0-1 0,0 1 0,0 0 0,-1 0 0,1 0 0,-1 0 0,1 0 0,-1 0 0,0 0 0,1 0 0,-1 0 0,0 0 0,0 0 0,-1 0 0,0-2 0,-1 2 0,1 0 0,-1 0 0,0 1 0,0-1 0,0 0 0,0 1 0,0 0 0,0 0 0,-1 0 0,1 0 0,0 0 0,-1 0 0,-5 1 0,-52-4 0,-84 5 0,49 2 0,-166 10 0,251-12 0,6-1 0,0 1 0,0-1 0,0 1 0,1 0 0,-1 0 0,0 1 0,-5 2 0,9-4 0,0 1 0,0 0 0,0 0 0,0 0 0,0 0 0,0 0 0,0 0 0,0 0 0,1 0 0,-1 0 0,0 0 0,1 0 0,-1 0 0,1 1 0,-1-1 0,1 0 0,0 0 0,-1 1 0,1-1 0,0 0 0,0 1 0,0-1 0,0 0 0,0 1 0,0-1 0,0 0 0,1 0 0,-1 1 0,0-1 0,1 0 0,-1 0 0,2 3 0,25 53-1365,-17-37-5461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40.653"/>
    </inkml:context>
    <inkml:brush xml:id="br0">
      <inkml:brushProperty name="width" value="0.05" units="cm"/>
      <inkml:brushProperty name="height" value="0.05" units="cm"/>
    </inkml:brush>
  </inkml:definitions>
  <inkml:trace contextRef="#ctx0" brushRef="#br0">2087 1 24575,'-66'1'0,"1"3"0,-1 3 0,1 3 0,1 3 0,0 2 0,-81 31 0,90-24 0,1 3 0,1 2 0,1 2 0,2 2 0,1 3 0,1 1 0,-49 50 0,26-13 0,4 4 0,3 2 0,-102 165 0,-114 284 0,22 75 0,217-481 0,6 1 0,4 2 0,-15 145 0,25-71 0,8 339 0,16-479 0,2-1 0,21 85 0,-19-112 0,2-1 0,2-1 0,0 0 0,2 0 0,0-1 0,28 38 0,-12-26 0,3-2 0,0-1 0,3-1 0,1-2 0,1-2 0,43 28 0,-9-13 0,3-3 0,127 54 0,-84-52-87,2-5 0,2-6 0,149 23 1,379 24-275,-634-79 361,1221 49-1311,-918-64 1282,593-103 0,-662 62 29,-2-11 0,-4-11 0,-3-10 0,378-192 0,-520 225-155,-2-3-1,155-123 1,-212 146 136,-1-2 1,-1-2-1,-2-1 1,-2-2-1,-2-1 1,-1-1-1,-2-2 0,26-56 1,-28 37 18,-2-1-1,-3-2 1,-2 0 0,17-134 0,-26 107 0,-5 1 0,-4-1 0,-12-108 0,1 122 225,-4 0 1,-3 1-1,-3 0 0,-4 2 0,-35-77 1,15 57 112,-5 2 1,-4 3-1,-85-113 0,-270-291-332,366 454-6,-1 2 0,-2 2 0,-2 2 0,-1 2 0,-2 2 0,-74-34 0,18 18 0,-2 5 0,-140-34 0,-105-10 0,-704-74 0,24 107 0,567 86 0,4 39 0,74-10 0,88-10 0,250-46-1365,35-6-5461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03.819"/>
    </inkml:context>
    <inkml:brush xml:id="br0">
      <inkml:brushProperty name="width" value="0.05" units="cm"/>
      <inkml:brushProperty name="height" value="0.05" units="cm"/>
    </inkml:brush>
  </inkml:definitions>
  <inkml:trace contextRef="#ctx0" brushRef="#br0">2688 73 24575,'4'0'0,"63"-3"0,-62 3 0,1-1 0,-1 0 0,1 0 0,-1-1 0,0 0 0,1 0 0,-1 0 0,0-1 0,6-3 0,-10 5 0,-1 1 0,0 0 0,1 0 0,-1 0 0,1-1 0,-1 1 0,0 0 0,1-1 0,-1 1 0,1 0 0,-1-1 0,0 1 0,0 0 0,1-1 0,-1 1 0,0-1 0,0 1 0,1 0 0,-1-1 0,0 1 0,0-1 0,0 1 0,0-1 0,0 1 0,0-1 0,1 1 0,-1-1 0,0 1 0,0 0 0,-1-1 0,1 1 0,0-1 0,0 1 0,0-1 0,0 1 0,0-1 0,0 1 0,-1-1 0,1 1 0,0 0 0,0-1 0,-1 1 0,1-1 0,0 1 0,0 0 0,-1-1 0,1 1 0,-1-1 0,-1 0 0,-1-1 0,1 1 0,-1-1 0,1 1 0,-1 0 0,1 0 0,-5-1 0,-33-5 0,1 1 0,-2 3 0,1 1 0,-41 3 0,39-1 0,-997 49-854,651-24 665,146-12 189,-496 41 0,716-51 14,-60 9 146,80-11 280,3-1-113,8 1-74,14-3-1769,-2-2-5310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04.161"/>
    </inkml:context>
    <inkml:brush xml:id="br0">
      <inkml:brushProperty name="width" value="0.05" units="cm"/>
      <inkml:brushProperty name="height" value="0.05" units="cm"/>
    </inkml:brush>
  </inkml:definitions>
  <inkml:trace contextRef="#ctx0" brushRef="#br0">608 30 24575,'3'-1'0,"0"1"0,0-1 0,0 0 0,0 0 0,0 0 0,-1-1 0,1 1 0,0-1 0,3-2 0,12-7 0,-17 11 0,0-1 0,0 1 0,0-1 0,1 1 0,-1-1 0,0 1 0,0 0 0,0-1 0,0 1 0,0 0 0,0 0 0,1 0 0,-1 0 0,0 0 0,0 0 0,0 0 0,0 0 0,0 1 0,1-1 0,-1 0 0,0 1 0,0-1 0,0 1 0,0-1 0,0 1 0,0-1 0,0 1 0,0 0 0,0 0 0,-1-1 0,1 1 0,1 2 0,-1-2 0,-1 1 0,1 0 0,-1 0 0,0 0 0,1 0 0,-1 0 0,0 0 0,0 0 0,-1-1 0,1 1 0,0 0 0,-1 0 0,1 0 0,-1 0 0,1 0 0,-1-1 0,0 1 0,0 0 0,0-1 0,-1 3 0,-10 14 0,-1 0 0,0-1 0,-28 27 0,-54 42 0,77-71 0,-66 53 0,-4-4 0,-1-4 0,-106 52 0,190-110 0,1 1 0,0-1 0,0 1 0,0 0 0,0 0 0,-4 4 0,7-6 0,1 0 0,-1 0 0,0 0 0,1 0 0,-1 0 0,1 0 0,-1 0 0,1 0 0,-1 0 0,1 0 0,0 0 0,0 1 0,-1-1 0,1 0 0,0 0 0,0 0 0,0 0 0,0 1 0,1-1 0,-1 0 0,0 0 0,0 0 0,1 0 0,-1 1 0,0-1 0,1 0 0,0 0 0,-1 0 0,2 2 0,10 12-26,0-1-1,1 0 1,1 0-1,0-1 0,24 16 1,-11-7-1180,19 15-5620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05.436"/>
    </inkml:context>
    <inkml:brush xml:id="br0">
      <inkml:brushProperty name="width" value="0.05" units="cm"/>
      <inkml:brushProperty name="height" value="0.05" units="cm"/>
    </inkml:brush>
  </inkml:definitions>
  <inkml:trace contextRef="#ctx0" brushRef="#br0">522 243 24575,'2'-16'0,"-1"0"0,2-1 0,0 1 0,1 1 0,9-23 0,-7 19 0,0 0 0,5-32 0,-11 49 0,0 1 0,0 0 0,1-1 0,-1 1 0,0-1 0,0 1 0,0 0 0,-1-1 0,1 1 0,0-1 0,0 1 0,-1 0 0,1-1 0,-1 1 0,1 0 0,-1-1 0,0 1 0,1 0 0,-1 0 0,-1-2 0,1 2 0,0 1 0,0-1 0,0 0 0,-1 1 0,1-1 0,0 1 0,0 0 0,0-1 0,-1 1 0,1 0 0,0 0 0,0 0 0,-1 0 0,1 0 0,0 0 0,0 0 0,0 0 0,-2 1 0,-5 1 0,0 1 0,0 0 0,1 0 0,-1 1 0,-9 6 0,-38 26 0,2 3 0,2 2 0,1 2 0,3 2 0,-42 52 0,66-70 0,2 1 0,-18 32 0,30-44 0,0 1 0,1 0 0,1 1 0,0-1 0,-5 28 0,11-41 0,0 0 0,1 0 0,-1 0 0,1 0 0,0 0 0,0 0 0,0 0 0,1 0 0,-1 0 0,1 0 0,0 0 0,0 0 0,1 0 0,-1 0 0,1 0 0,0-1 0,-1 1 0,5 5 0,-2-6 0,0 1 0,0 0 0,0-1 0,0 0 0,0 0 0,1 0 0,-1 0 0,1-1 0,0 0 0,0 0 0,0 0 0,0 0 0,10 1 0,17 2 0,0-1 0,0-1 0,1-2 0,-1-2 0,51-6 0,-43 1 0,0-2 0,0-2 0,-1-2 0,38-16 0,-43 13 0,-1-1 0,38-26 0,-57 34 0,-1-2 0,0 0 0,-1-1 0,0 0 0,-1-1 0,0 0 0,13-19 0,-23 29 0,0 1 0,0-1 0,0 1 0,0-1 0,-1 0 0,1 1 0,-1-1 0,1 0 0,-1 1 0,1-3 0,-1 4 0,0-1 0,0 1 0,0-1 0,0 1 0,0 0 0,0-1 0,-1 1 0,1-1 0,0 1 0,0 0 0,0-1 0,0 1 0,0-1 0,-1 1 0,1 0 0,0-1 0,0 1 0,-1 0 0,1-1 0,0 1 0,-1 0 0,1 0 0,0-1 0,-1 1 0,1 0 0,-1 0 0,0-1 0,-1 1 0,1 0 0,-1 0 0,0 0 0,1 0 0,-1 0 0,1 0 0,-1 0 0,1 1 0,-1-1 0,1 0 0,-1 1 0,1 0 0,-1-1 0,1 1 0,-1 0 0,1-1 0,0 1 0,-2 2 0,-3 1 0,1 1 0,1-1 0,-1 1 0,1 0 0,-1 0 0,2 0 0,-1 1 0,0-1 0,1 1 0,0 0 0,1 0 0,-1 0 0,-1 8 0,3-11 0,0 0 0,1 0 0,-1 0 0,1 0 0,0 0 0,-1 0 0,1 0 0,1 0 0,-1 0 0,0 0 0,1 0 0,0 0 0,-1 0 0,1-1 0,0 1 0,0 0 0,1 0 0,-1-1 0,1 1 0,-1-1 0,1 1 0,0-1 0,0 0 0,0 1 0,0-1 0,0 0 0,1 0 0,-1-1 0,0 1 0,1 0 0,3 1 0,-1-1 0,1 0 0,-1 0 0,1 0 0,0 0 0,-1-1 0,1 0 0,0-1 0,0 1 0,0-1 0,0 0 0,-1 0 0,1-1 0,0 0 0,0 0 0,0 0 0,8-4 0,-5 2 0,-1-1 0,0 0 0,0 0 0,0-1 0,0 0 0,-1 0 0,1-1 0,-1 0 0,-1 0 0,9-10 0,-11 11 0,0-1 0,0 0 0,0 1 0,0-1 0,-1 0 0,0-1 0,0 1 0,-1-1 0,0 1 0,0-1 0,-1 0 0,1 0 0,-1-9 0,-1 11 0,0 0 0,-1 0 0,1 0 0,-1 1 0,0-1 0,-1 0 0,1 0 0,-1 1 0,0-1 0,0 1 0,-1 0 0,1-1 0,-1 1 0,0 0 0,0 1 0,0-1 0,0 0 0,-1 1 0,0 0 0,-6-5 0,8 6 0,-1 0 0,0 0 0,0 0 0,0 1 0,0-1 0,0 1 0,-1 0 0,1 0 0,0 0 0,-1 0 0,1 0 0,0 1 0,-1-1 0,1 1 0,-1 0 0,1 0 0,-1 0 0,1 1 0,-1-1 0,-4 3 0,5-2 0,1 0 0,0 0 0,0 0 0,0 1 0,-1-1 0,1 1 0,1 0 0,-1-1 0,0 1 0,0 0 0,1 0 0,-1 0 0,1 0 0,-1 1 0,1-1 0,0 0 0,0 1 0,0-1 0,0 0 0,1 1 0,-1-1 0,1 1 0,-1-1 0,1 1 0,0 0 0,0-1 0,0 6 0,0-5 0,1 0 0,-1 0 0,1 1 0,0-1 0,0 0 0,0 0 0,0 0 0,0 0 0,0-1 0,1 1 0,0 0 0,-1 0 0,1-1 0,0 1 0,0-1 0,1 0 0,-1 1 0,0-1 0,1 0 0,0 0 0,-1-1 0,1 1 0,0 0 0,0-1 0,0 0 0,-1 0 0,2 0 0,-1 0 0,0 0 0,0 0 0,4 0 0,3 0 0,1 1 0,0-2 0,0 1 0,0-2 0,0 1 0,0-1 0,-1-1 0,12-3 0,4-3 0,0-1 0,-1-1 0,0-1 0,-1-2 0,0 0 0,-1-2 0,26-20 0,-45 31 0,1 0 0,-1-1 0,0 0 0,0 0 0,-1 0 0,1 0 0,-1 0 0,0-1 0,0 1 0,-1-1 0,2-7 0,-3 12 0,-1-1 0,1 1 0,-1-1 0,1 0 0,-1 0 0,0 1 0,0-1 0,0 0 0,0 0 0,0 1 0,0-1 0,0 0 0,-1 0 0,1 1 0,-1-1 0,1 0 0,-1 1 0,0-1 0,1 1 0,-1-1 0,0 1 0,0-1 0,0 1 0,0-1 0,0 1 0,-1 0 0,1-1 0,0 1 0,0 0 0,-1 0 0,1 0 0,-1 0 0,1 0 0,-1 1 0,0-1 0,1 0 0,-1 1 0,0-1 0,1 1 0,-1 0 0,0-1 0,-2 1 0,0-1 0,0 1 0,0 0 0,0-1 0,0 1 0,1 1 0,-1-1 0,0 0 0,0 1 0,0 0 0,0 0 0,-6 3 0,9-4 0,0 1 0,0 0 0,0 0 0,0-1 0,0 1 0,0 0 0,0 0 0,0 0 0,0 0 0,0 0 0,0 0 0,1 0 0,-1 1 0,1-1 0,-1 0 0,0 0 0,1 1 0,0-1 0,-1 0 0,1 0 0,0 1 0,0-1 0,-1 0 0,1 1 0,0-1 0,1 0 0,-1 1 0,0-1 0,0 0 0,0 1 0,1-1 0,-1 0 0,1 1 0,-1-1 0,1 0 0,-1 0 0,2 2 0,2 4 0,0-1 0,0 1 0,0-1 0,1 0 0,0 0 0,0-1 0,1 1 0,11 8 0,57 35 0,-54-37 0,24 13 0,-29-18 0,0 2 0,0 0 0,-1 0 0,0 1 0,-1 1 0,15 15 0,-27-25 0,0 0 0,0 0 0,0 0 0,0 1 0,0-1 0,-1 0 0,1 0 0,-1 1 0,1-1 0,0 0 0,-1 1 0,0-1 0,1 1 0,-1-1 0,0 0 0,0 1 0,0-1 0,0 1 0,0-1 0,0 1 0,-1 1 0,0-1 0,1 0 0,-1 0 0,0 0 0,-1-1 0,1 1 0,0-1 0,0 1 0,-1-1 0,1 1 0,-1-1 0,1 0 0,-1 0 0,-3 2 0,-5 3 0,-1-2 0,0 1 0,0-1 0,-15 2 0,20-4 0,-16 4-195,0-1 0,0-1 0,0-1 0,-1 0 0,1-2 0,-27-2 0,26-3-6631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05.845"/>
    </inkml:context>
    <inkml:brush xml:id="br0">
      <inkml:brushProperty name="width" value="0.05" units="cm"/>
      <inkml:brushProperty name="height" value="0.05" units="cm"/>
    </inkml:brush>
  </inkml:definitions>
  <inkml:trace contextRef="#ctx0" brushRef="#br0">90 316 24575,'1'0'0,"0"0"0,-1-1 0,1 1 0,0-1 0,0 1 0,-1 0 0,1-1 0,0 1 0,-1-1 0,1 1 0,-1-1 0,1 0 0,-1 1 0,1-1 0,-1 0 0,1 1 0,-1-1 0,0 0 0,1 0 0,-1 1 0,0-1 0,1 0 0,-1 0 0,0 1 0,0-1 0,0 0 0,0-1 0,3-27 0,-2 26 0,-2-10 0,0 1 0,-1-1 0,0 1 0,-1-1 0,-1 1 0,0 0 0,0 0 0,-10-19 0,-5-15 0,12 24 0,5 15 0,1 1 0,-1 0 0,0-1 0,-1 1 0,0 0 0,0 0 0,0 1 0,-8-12 0,11 17 0,0 0 0,-1 0 0,1 0 0,0 0 0,0 0 0,0 0 0,0-1 0,-1 1 0,1 0 0,0 0 0,0 0 0,0 0 0,0 0 0,-1 0 0,1 0 0,0 0 0,0 0 0,0 0 0,-1 0 0,1 0 0,0 0 0,0 0 0,0 0 0,-1 0 0,1 0 0,0 0 0,0 0 0,0 0 0,0 0 0,-1 1 0,1-1 0,0 0 0,0 0 0,0 0 0,0 0 0,0 0 0,-1 0 0,1 1 0,0-1 0,0 0 0,0 0 0,0 0 0,0 0 0,0 0 0,0 1 0,0-1 0,-1 0 0,1 0 0,0 0 0,0 1 0,0-1 0,0 0 0,-3 13 0,3-13 0,-3 41 0,2-1 0,1 1 0,9 62 0,-4-51 0,3 38 0,25 470 0,-30-506-1365,0-40-5461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06"/>
    </inkml:context>
    <inkml:brush xml:id="br0">
      <inkml:brushProperty name="width" value="0.05" units="cm"/>
      <inkml:brushProperty name="height" value="0.05" units="cm"/>
    </inkml:brush>
  </inkml:definitions>
  <inkml:trace contextRef="#ctx0" brushRef="#br0">46 133 24575,'-6'-6'0,"-5"-5"0,-3-3 0,3-3 0,7 2 0,10 3 0,15 1 0,17 2 0,16 3 0,11 0 0,9 0 0,4-2 0,-2 2 0,-15 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5.286"/>
    </inkml:context>
    <inkml:brush xml:id="br0">
      <inkml:brushProperty name="width" value="0.05" units="cm"/>
      <inkml:brushProperty name="height" value="0.05" units="cm"/>
    </inkml:brush>
  </inkml:definitions>
  <inkml:trace contextRef="#ctx0" brushRef="#br0">73 352 24575,'-3'0'0,"0"0"0,0-1 0,1 1 0,-1-1 0,1 0 0,-1 0 0,0 0 0,1 0 0,0 0 0,-1-1 0,1 1 0,0-1 0,0 1 0,-1-1 0,1 0 0,1 0 0,-1 0 0,0 0 0,0 0 0,1 0 0,-1-1 0,1 1 0,0 0 0,0-1 0,-2-3 0,0-3 0,0 1 0,0-1 0,1 0 0,0 0 0,1 0 0,-1-13 0,2 10 0,0-1 0,0 1 0,1 0 0,1-1 0,0 1 0,1 0 0,6-16 0,-7 22 0,1-1 0,0 2 0,0-1 0,1 0 0,0 1 0,0-1 0,0 1 0,0 0 0,1 1 0,0-1 0,0 1 0,0 0 0,0 0 0,1 0 0,9-4 0,0 1 0,1 1 0,0 1 0,0 0 0,1 1 0,-1 1 0,1 0 0,0 1 0,0 1 0,0 1 0,32 3 0,-38-2 0,-1 1 0,1 0 0,-1 1 0,0 0 0,0 0 0,0 1 0,0 0 0,0 1 0,-1 0 0,0 1 0,0 0 0,0 0 0,-1 1 0,0 0 0,0 0 0,-1 1 0,0 0 0,8 11 0,-8-6 0,0-1 0,0 1 0,-1 0 0,-1 1 0,0-1 0,-1 1 0,-1 0 0,0 0 0,-1 0 0,0 1 0,-1 21 0,-2-18 0,0 0 0,-2 1 0,0-1 0,-2 0 0,0 0 0,0 0 0,-2-1 0,-9 19 0,-1-7 0,0 0 0,-2-1 0,-1-1 0,-1-1 0,-1-1 0,-1-1 0,-2-1 0,0-1 0,-43 28 0,63-46 0,1-1 0,1-1 0,-1 1 0,0-1 0,0 0 0,1 0 0,-2 0 0,1 0 0,0-1 0,0 1 0,0-1 0,-1 0 0,-4 0 0,9-1 0,0 0 0,-1 0 0,1 0 0,0 0 0,0 0 0,-1 0 0,1 0 0,0 0 0,-1 0 0,1-1 0,0 1 0,-1 0 0,1 0 0,0 0 0,-1 0 0,1 0 0,0-1 0,0 1 0,-1 0 0,1 0 0,0-1 0,0 1 0,-1 0 0,1 0 0,0-1 0,0 1 0,0 0 0,0 0 0,0-1 0,-1 1 0,1 0 0,0-1 0,0 1 0,0-1 0,4-12 0,14-12 0,-12 17 0,2 0 0,-1 1 0,1 0 0,0 0 0,1 1 0,0 0 0,0 0 0,0 1 0,0 0 0,1 1 0,0 0 0,20-6 0,-22 9 0,0 0 0,0 0 0,0 0 0,0 1 0,1 0 0,-1 1 0,0 0 0,0 0 0,0 1 0,0 0 0,0 0 0,0 1 0,-1 0 0,1 0 0,-1 1 0,0 0 0,10 6 0,-5 0 0,-1 0 0,1 1 0,-2 0 0,0 1 0,0 0 0,-1 1 0,0-1 0,-1 2 0,-1-1 0,0 1 0,-1 0 0,0 1 0,-1-1 0,-1 1 0,5 27 0,-7-28 0,-1 0 0,0 0 0,-1 0 0,0 0 0,-1 0 0,-1 0 0,-6 24 0,5-28 0,0-1 0,-1 1 0,0-1 0,0 1 0,-1-1 0,0 0 0,-1-1 0,0 1 0,-1-1 0,1-1 0,-10 9 0,4-6 25,-1 0-1,-1-1 0,0-1 1,0 0-1,-1 0 1,1-2-1,-2 0 0,1 0 1,-1-1-1,1-1 0,-1-1 1,-1-1-1,-15 2 1,21-4-63,0 0 0,0 0 0,0-1 0,0-1 0,0 0 0,0 0 0,1-1 0,-20-8 0,23 8-59,0-1-1,0 0 1,0 0-1,1-1 1,0 0-1,0 0 1,0 0-1,1-1 1,-1 0-1,1 0 1,1 0-1,-1-1 0,-4-8 1,-4-14-6729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5.975"/>
    </inkml:context>
    <inkml:brush xml:id="br0">
      <inkml:brushProperty name="width" value="0.05" units="cm"/>
      <inkml:brushProperty name="height" value="0.05" units="cm"/>
    </inkml:brush>
  </inkml:definitions>
  <inkml:trace contextRef="#ctx0" brushRef="#br0">0 226 24575,'3'-1'0,"-1"1"0,1-1 0,-1-1 0,0 1 0,1 0 0,-1 0 0,0-1 0,0 0 0,0 1 0,0-1 0,0 0 0,-1 0 0,4-3 0,9-10 0,-11 14 0,0-1 0,0 1 0,1-1 0,-1 1 0,0 0 0,0 0 0,1 1 0,-1-1 0,1 1 0,-1-1 0,0 1 0,1 0 0,-1 0 0,1 1 0,-1-1 0,1 1 0,-1-1 0,0 1 0,0 0 0,1 1 0,-1-1 0,0 0 0,0 1 0,0 0 0,3 2 0,3 1 0,0 2 0,-1-1 0,0 1 0,0 0 0,-1 1 0,14 16 0,-8-4 0,0 1 0,-1 0 0,-1 0 0,11 29 0,-17-35 0,-1-1 0,0 1 0,0 0 0,-2 0 0,0 0 0,-1 0 0,-1 30 0,-5-25 0,0-15 0,0-13 0,2-12 0,1 0 0,0 0 0,2 0 0,0-1 0,5-33 0,-2 29 0,1 0 0,2 0 0,0 1 0,19-47 0,-19 58 0,0 0 0,1 0 0,0 1 0,1 0 0,1 0 0,0 1 0,0 0 0,1 0 0,0 1 0,14-10 0,-20 17 0,0 1 0,0-1 0,0 1 0,0-1 0,0 1 0,1 1 0,0-1 0,-1 1 0,1-1 0,0 1 0,-1 0 0,1 1 0,0-1 0,0 1 0,0 0 0,5 1 0,-4 0 0,0 1 0,-1-1 0,1 1 0,-1 1 0,0-1 0,1 1 0,-1-1 0,-1 2 0,1-1 0,0 0 0,8 9 0,-3-2 0,-1 2 0,0-1 0,0 1 0,-1 1 0,-1-1 0,0 1 0,-1 0 0,0 1 0,7 25 0,-8-16 0,0 0 0,1 31 0,-5-43 0,-1 0 0,0 1 0,-1-1 0,0 0 0,-1 0 0,-5 21 0,6-31 0,1 0 0,0 0 0,0 0 0,-1 0 0,1 0 0,-1 0 0,1-1 0,-1 1 0,1 0 0,-1 0 0,1 0 0,-1 0 0,0-1 0,0 1 0,1 0 0,-1-1 0,0 1 0,0 0 0,0-1 0,1 1 0,-1-1 0,0 0 0,0 1 0,0-1 0,0 1 0,0-1 0,0 0 0,-2 0 0,2 0 0,0 0 0,0-1 0,0 1 0,0-1 0,0 1 0,0-1 0,0 1 0,0-1 0,0 0 0,0 0 0,0 1 0,0-1 0,1 0 0,-1 0 0,0 0 0,1 0 0,-1 0 0,1 0 0,-1 0 0,1 0 0,-1 0 0,1 0 0,-1 0 0,1 0 0,0-3 0,-3-10 0,1 0 0,1 0 0,0 0 0,1-1 0,0 1 0,1 0 0,1-1 0,5-20 0,1 4 0,2 0 0,23-50 0,-26 65 0,0 1 0,1 1 0,1-1 0,1 1 0,0 1 0,0 0 0,20-18 0,-27 28 0,0 0 0,1 1 0,-1-1 0,1 1 0,0-1 0,0 1 0,0 0 0,0 1 0,0-1 0,0 1 0,0-1 0,1 1 0,-1 1 0,0-1 0,1 1 0,-1-1 0,1 1 0,-1 0 0,0 1 0,1-1 0,-1 1 0,1 0 0,-1 0 0,0 0 0,0 1 0,0-1 0,0 1 0,0 0 0,0 0 0,0 1 0,0-1 0,-1 1 0,6 4 0,1 3 0,-1-1 0,0 1 0,0 1 0,-1 0 0,0 0 0,-1 0 0,-1 1 0,1 0 0,5 18 0,-3-6 0,-2-1 0,-1 1 0,-1 0 0,4 33 0,-8-45-105,-1 1 0,0 0 0,-1 0 0,0-1 0,-1 1 0,0 0 0,-1-1 0,-1 1 0,0-1 0,0 0 0,-1-1 0,-7 13 0,-10 11-6721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6.004"/>
    </inkml:context>
    <inkml:brush xml:id="br0">
      <inkml:brushProperty name="width" value="0.05" units="cm"/>
      <inkml:brushProperty name="height" value="0.05" units="cm"/>
    </inkml:brush>
  </inkml:definitions>
  <inkml:trace contextRef="#ctx0" brushRef="#br0">1 1 24575,'3'0'0,"4"0"0,3 3 0,1-2 0,-2 5 0,-5 1 0,2 3 0,0 5 0,3 6 0,2 9 0,2 4 0,5 9 0,3 6 0,0 3 0,0-1 0,-4 0 0,-2-3 0,-3-10-8191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8.460"/>
    </inkml:context>
    <inkml:brush xml:id="br0">
      <inkml:brushProperty name="width" value="0.05" units="cm"/>
      <inkml:brushProperty name="height" value="0.05" units="cm"/>
    </inkml:brush>
  </inkml:definitions>
  <inkml:trace contextRef="#ctx0" brushRef="#br0">1 39 24575,'3'-12'0,"-3"12"0,1-1 0,-1 0 0,0 0 0,0 1 0,1-1 0,-1 0 0,0 0 0,0 0 0,0 1 0,0-1 0,0 0 0,0 0 0,0 0 0,0 1 0,0-1 0,0 0 0,0 0 0,0 0 0,-1-1 0,0-7 0,8 11 0,12 13 0,-17-13 0,165 172 0,-13 16 0,-96-116 0,248 312 0,-304-383 32,12 13 268,-14-16-341,0 1-1,1-1 1,-1 0-1,0 1 1,1-1 0,-1 0-1,0 0 1,0 1-1,1-1 1,-1 0 0,0 0-1,1 0 1,-1 1 0,0-1-1,1 0 1,-1 0-1,1 0 1,-1 0 0,0 0-1,1 0 1,-1 0-1,0 1 1,1-1 0,-1 0-1,1-1 1,-1 1-1,0 0 1,1 0 0,-1 0-1,1 0 1,-1 0-1,0 0 1,1 0 0,-1-1-1,0 1 1,1 0 0,-1 0-1,0 0 1,1-1-1,0 1 1,2-9-6785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8.886"/>
    </inkml:context>
    <inkml:brush xml:id="br0">
      <inkml:brushProperty name="width" value="0.05" units="cm"/>
      <inkml:brushProperty name="height" value="0.05" units="cm"/>
    </inkml:brush>
  </inkml:definitions>
  <inkml:trace contextRef="#ctx0" brushRef="#br0">454 6 24575,'-19'-3'0,"18"3"0,0-1 0,0 1 0,-1 0 0,1-1 0,0 1 0,0 0 0,-1 0 0,1 0 0,0 0 0,0 0 0,-1 0 0,1 0 0,0 0 0,0 1 0,-1-1 0,1 0 0,0 1 0,0-1 0,0 1 0,0-1 0,-1 1 0,1 0 0,0-1 0,0 1 0,0 0 0,0 0 0,-1 1 0,-4 6 0,0 0 0,0 0 0,1 1 0,1 0 0,-1-1 0,1 2 0,-4 13 0,-6 12 0,-244 641 0,235-608 0,6-20 0,2 2 0,-15 79 0,31-164-1365,-1 12-5461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1.095"/>
    </inkml:context>
    <inkml:brush xml:id="br0">
      <inkml:brushProperty name="width" value="0.05" units="cm"/>
      <inkml:brushProperty name="height" value="0.05" units="cm"/>
    </inkml:brush>
  </inkml:definitions>
  <inkml:trace contextRef="#ctx0" brushRef="#br0">98 335 24575,'-1'-6'0,"0"1"0,0-1 0,-1 1 0,1-1 0,-1 1 0,-4-7 0,-3-10 0,8 16 0,-1 1 0,1-1 0,0 0 0,0 1 0,1-1 0,-1 0 0,1 0 0,1 0 0,-1 0 0,1 1 0,0-1 0,0 0 0,1 1 0,2-7 0,0 4 0,0 0 0,0 1 0,0 0 0,1 0 0,0 0 0,1 1 0,0-1 0,12-10 0,-3 6 0,0 0 0,1 1 0,0 0 0,1 2 0,0 0 0,1 0 0,-1 2 0,23-6 0,-13 6 0,47-4 0,-63 9 0,-1 0 0,1 1 0,-1 1 0,1 0 0,-1 0 0,0 1 0,17 5 0,-23-5 0,0-1 0,0 1 0,-1 0 0,1 0 0,-1 0 0,0 1 0,0-1 0,0 1 0,0 0 0,0 0 0,0 0 0,-1 0 0,1 0 0,2 5 0,-2-2 0,-1 0 0,0 0 0,1 0 0,-2 0 0,1 0 0,-1 0 0,0 0 0,1 10 0,-2-2 0,-1-1 0,0 1 0,-1 0 0,0-1 0,-1 1 0,0-1 0,-10 24 0,4-18 0,0-1 0,-2-1 0,1 0 0,-2 0 0,0-1 0,-1-1 0,-27 25 0,11-15 0,-1-1 0,-2-2 0,-38 21 0,55-36 0,21-15 0,22-14 0,-19 16 0,0 1 0,1 1 0,0-1 0,-1 2 0,2-1 0,-1 1 0,0 1 0,1 0 0,-1 0 0,1 1 0,11 0 0,-14 2 0,0-1 0,0 2 0,0-1 0,0 1 0,0 0 0,0 1 0,0 0 0,-1 0 0,1 1 0,-1-1 0,0 2 0,0-1 0,0 1 0,11 11 0,-2 1 0,-2 0 0,0 1 0,-1 0 0,0 1 0,-2 1 0,0 0 0,-2 0 0,0 1 0,-1 1 0,9 39 0,-15-53 0,-1 0 0,0 0 0,0 0 0,0 0 0,-1 0 0,0 0 0,-1 1 0,0-1 0,0 0 0,-3 10 0,1-12 0,1 0 0,-1 0 0,0 0 0,0 0 0,-1-1 0,0 1 0,0-1 0,0 0 0,-1 0 0,1-1 0,-1 1 0,0-1 0,-7 4 0,-3 2 0,-1-1 0,0 0 0,0-1 0,-1-1 0,0-1 0,0 0 0,-1-1 0,0-1 0,0-1 0,-31 2 0,32-4 0,1-1 0,-1-1 0,0 0 0,1-2 0,-1 1 0,1-2 0,0 0 0,0-1 0,0-1 0,1 0 0,-27-16 0,23 10 0,0-1 0,0 0 0,1-2 0,1 0 0,1-1 0,0 0 0,1-2 0,-24-35 0,39 53-52,0-1-1,-1 0 1,1 1-1,-1-1 1,1 0-1,0 1 1,0-1-1,-1 0 1,1 1-1,0-1 1,0 0-1,0 0 1,0 1-1,0-1 1,0 0-1,0 1 1,0-1-1,0 0 1,0 0-1,0 1 0,0-1 1,0 0-1,1 0 1,-1 1-1,1-2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2.224"/>
    </inkml:context>
    <inkml:brush xml:id="br0">
      <inkml:brushProperty name="width" value="0.05" units="cm"/>
      <inkml:brushProperty name="height" value="0.05" units="cm"/>
    </inkml:brush>
  </inkml:definitions>
  <inkml:trace contextRef="#ctx0" brushRef="#br0">0 11 24575,'1'0'0,"-1"0"0,0-1 0,0 1 0,1 0 0,-1 0 0,0 0 0,0 0 0,0 0 0,0 0 0,1 0 0,-1-1 0,0 1 0,0 0 0,0 0 0,0 0 0,0 0 0,1-1 0,-1 1 0,0 0 0,0 0 0,0 0 0,0-1 0,0 1 0,0 0 0,0 0 0,0-1 0,0 1 0,0 0 0,0 0 0,0 0 0,0-1 0,0 1 0,0 0 0,0 0 0,0-1 0,0 1 0,0 0 0,0 0 0,0 0 0,0-1 0,0 1 0,0 0 0,-1 0 0,1 0 0,0 0 0,0-1 0,0 1 0,0 0 0,-1 0 0,1 0 0,0 0 0,0-1 0,0 1 0,0 0 0,-1 0 0,1 0 0,5 1 0,0 0 0,1 0 0,-1 0 0,0 1 0,0 0 0,0 0 0,-1 0 0,1 1 0,8 5 0,-4-3 0,214 154 0,-148-101 0,274 215 0,-254-191 0,127 144 0,-220-224 4,12 13-460,-2 1-1,15 22 1,-22-29-6370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2.507"/>
    </inkml:context>
    <inkml:brush xml:id="br0">
      <inkml:brushProperty name="width" value="0.05" units="cm"/>
      <inkml:brushProperty name="height" value="0.05" units="cm"/>
    </inkml:brush>
  </inkml:definitions>
  <inkml:trace contextRef="#ctx0" brushRef="#br0">317 46 24575,'-36'-44'0,"36"44"0,0 0 0,-1 0 0,1 0 0,0-1 0,0 1 0,0 0 0,-1 0 0,1 0 0,0 0 0,0 0 0,-1 0 0,1-1 0,0 1 0,0 0 0,-1 0 0,1 0 0,0 0 0,0 0 0,-1 0 0,1 0 0,0 0 0,-1 0 0,1 0 0,0 0 0,0 0 0,-1 0 0,1 0 0,0 0 0,0 1 0,-1-1 0,1 0 0,0 0 0,0 0 0,-1 0 0,1 1 0,-5 10 0,2 20 0,3-29 0,-4 95 0,-5 0 0,-3 0 0,-33 122 0,-129 282 0,162-469-1365,5-8-5461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3.025"/>
    </inkml:context>
    <inkml:brush xml:id="br0">
      <inkml:brushProperty name="width" value="0.05" units="cm"/>
      <inkml:brushProperty name="height" value="0.05" units="cm"/>
    </inkml:brush>
  </inkml:definitions>
  <inkml:trace contextRef="#ctx0" brushRef="#br0">12 7 24575,'0'-1'0,"0"1"0,0 0 0,-1-1 0,1 1 0,0 0 0,0-1 0,0 1 0,-1 0 0,1-1 0,0 1 0,0 0 0,-1 0 0,1-1 0,0 1 0,0 0 0,-1 0 0,1 0 0,0-1 0,-1 1 0,1 0 0,0 0 0,-1 0 0,1 0 0,0 0 0,-1 0 0,1 0 0,-1 0 0,1 0 0,0 0 0,-1 0 0,1 0 0,0 0 0,-1 0 0,1 0 0,0 0 0,-1 0 0,0 0 0,3 16 0,12 25 0,-13-39 0,45 117 0,110 197 0,-148-303 0,0-1 0,1 1 0,0-2 0,1 1 0,0-1 0,1-1 0,16 13 0,-24-21 0,0 0 0,0 0 0,0 0 0,0 0 0,0-1 0,0 1 0,1-1 0,-1 0 0,0 0 0,1 0 0,-1 0 0,1-1 0,-1 1 0,1-1 0,-1 0 0,1 0 0,0 0 0,-1-1 0,1 1 0,-1-1 0,1 0 0,-1 0 0,0 0 0,1 0 0,-1-1 0,0 1 0,0-1 0,0 0 0,0 0 0,0 0 0,0 0 0,0 0 0,-1-1 0,1 1 0,-1-1 0,3-3 0,5-8 0,0 0 0,-1-1 0,0 0 0,-1-1 0,9-26 0,21-85 0,-17 5 0,-9 44 0,-9 73 0,-1 18 0,-2 22 0,-7 104 0,2 338 0,39-179 0,-33-292-170,0 0-1,1-1 0,0 1 1,0 0-1,0-1 0,0 1 1,5 5-1,3 1-6655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3.443"/>
    </inkml:context>
    <inkml:brush xml:id="br0">
      <inkml:brushProperty name="width" value="0.05" units="cm"/>
      <inkml:brushProperty name="height" value="0.05" units="cm"/>
    </inkml:brush>
  </inkml:definitions>
  <inkml:trace contextRef="#ctx0" brushRef="#br0">211 1 24575,'-11'-1'0,"-3"1"0,0 0 0,0 1 0,-23 4 0,32-3 0,0-1 0,0 1 0,0 0 0,0 0 0,1 1 0,-1 0 0,0-1 0,1 2 0,0-1 0,0 0 0,0 1 0,0 0 0,-3 4 0,0 2 0,0 0 0,1 0 0,1 0 0,0 1 0,0 0 0,1 0 0,0 1 0,1-1 0,0 1 0,1-1 0,0 1 0,1 0 0,1 0 0,0 19 0,2-1 0,2 0 0,1 0 0,1-1 0,16 48 0,-12-47 0,2-1 0,1 0 0,20 34 0,-27-54 0,-1 0 0,1-1 0,1 1 0,-1-2 0,1 1 0,1-1 0,-1 0 0,1 0 0,1-1 0,-1 0 0,1 0 0,0-1 0,17 7 0,-20-10 0,-1 0 0,1-1 0,0 0 0,0 0 0,-1-1 0,1 0 0,0 0 0,0 0 0,0 0 0,-1-1 0,1 0 0,0 0 0,7-3 0,-5 0 0,0 1 0,-1-1 0,1 0 0,-1-1 0,0 0 0,0 0 0,0-1 0,7-7 0,-1-3 0,0 0 0,0 0 0,-2-1 0,0-1 0,-1 0 0,14-35 0,-15 27 0,0 0 0,-2 0 0,-1-1 0,5-54 0,-10 69 0,0 0 0,-1 0 0,0 1 0,-1-1 0,-1 0 0,0 0 0,-1 1 0,0-1 0,0 1 0,-1-1 0,-1 1 0,0 1 0,-12-21 0,12 25 17,1 1 0,-1 0 0,0 0 1,-1 0-1,1 0 0,-1 1 0,0 0 0,0 0 0,0 1 0,0 0 0,-1 0 0,1 0 0,-1 1 0,0 0 0,0 0 0,0 1 0,0 0 0,0 0 1,-13 0-1,8 1-173,0 1 1,0 1 0,1 0 0,-1 0 0,0 1 0,1 1 0,0 0-1,0 0 1,0 1 0,-20 13 0,8-2-6671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3.723"/>
    </inkml:context>
    <inkml:brush xml:id="br0">
      <inkml:brushProperty name="width" value="0.05" units="cm"/>
      <inkml:brushProperty name="height" value="0.05" units="cm"/>
    </inkml:brush>
  </inkml:definitions>
  <inkml:trace contextRef="#ctx0" brushRef="#br0">135 54 24575,'-9'-3'0,"-9"-1"0,-7 0 0,-2 1 0,0-2 0,8-3 0,10 0 0,12 0 0,12 3 0,12 2 0,11 1 0,7 1 0,5 1 0,3 0 0,-2 4 0,-9 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3.879"/>
    </inkml:context>
    <inkml:brush xml:id="br0">
      <inkml:brushProperty name="width" value="0.05" units="cm"/>
      <inkml:brushProperty name="height" value="0.05" units="cm"/>
    </inkml:brush>
  </inkml:definitions>
  <inkml:trace contextRef="#ctx0" brushRef="#br0">43 1 24575,'-6'3'0,"-5"4"0,0 3 0,1 4 0,6 2 0,6-2 0,9-3 0,11-4 0,11-2 0,9-3 0,8-4 0,9-2 0,2-4 0,3-2 0,-9-1-8191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6.786"/>
    </inkml:context>
    <inkml:brush xml:id="br0">
      <inkml:brushProperty name="width" value="0.05" units="cm"/>
      <inkml:brushProperty name="height" value="0.05" units="cm"/>
    </inkml:brush>
  </inkml:definitions>
  <inkml:trace contextRef="#ctx0" brushRef="#br0">48 468 24575,'-4'-4'0,"0"1"0,0-1 0,0-1 0,1 1 0,-1 0 0,1-1 0,0 0 0,1 0 0,-1 0 0,1 0 0,0 0 0,0 0 0,-1-9 0,1 5 0,1 0 0,0 0 0,0 0 0,1-1 0,0 1 0,1 0 0,0 0 0,0 0 0,1-1 0,3-8 0,0 5 0,0 0 0,1 1 0,0 0 0,1 0 0,0 0 0,11-13 0,-4 8 0,1 1 0,1 0 0,0 2 0,0 0 0,2 0 0,0 2 0,0 0 0,29-13 0,-26 16 0,-1 1 0,1 1 0,1 1 0,-1 1 0,1 1 0,0 1 0,0 1 0,0 0 0,41 4 0,-52-1 0,-1 1 0,1 0 0,-1 1 0,1 0 0,-1 1 0,0-1 0,0 2 0,0 0 0,15 10 0,-19-10 0,0 0 0,0 0 0,0 1 0,-1 0 0,0 0 0,0 0 0,0 1 0,-1 0 0,0 0 0,0 0 0,-1 0 0,0 0 0,0 1 0,2 10 0,-3-6 0,1 0 0,-2 0 0,0 0 0,0 0 0,-1 0 0,-1 0 0,0 0 0,0 0 0,-4 13 0,0-8 0,-1 0 0,0 0 0,-1 0 0,-1-1 0,-15 24 0,3-12 0,-1-1 0,-1-1 0,-1-1 0,-1-1 0,-54 41 0,48-42 0,-2-1 0,-46 23 0,70-42 0,11-7 0,16-8 0,6 0 0,0 1 0,1 1 0,0 2 0,34-8 0,-41 13 0,1 0 0,-1 0 0,1 2 0,-1 1 0,0 0 0,38 6 0,-48-4 0,-1 0 0,1 1 0,0-1 0,-1 2 0,0 0 0,1 0 0,-1 0 0,-1 1 0,1 0 0,-1 0 0,0 1 0,0 0 0,-1 0 0,11 13 0,-13-13 0,0 0 0,-1 0 0,1 0 0,-1 0 0,-1 1 0,1-1 0,-1 1 0,0-1 0,-1 1 0,1 0 0,-1 0 0,-1 0 0,1 0 0,-1 0 0,-1 0 0,1 0 0,-1 0 0,0-1 0,-4 13 0,1-6 0,-1-1 0,-1-1 0,0 1 0,-1-1 0,0 0 0,0 0 0,-1-1 0,-1 0 0,0 0 0,0-1 0,-1-1 0,0 1 0,0-1 0,-1-1 0,0 0 0,-14 7 0,2-3 0,0-1 0,-1-1 0,0-1 0,0-1 0,0-1 0,-1-1 0,-38 3 0,55-8-105,0 1 0,-1-1 0,1 0 0,0-1 0,-1 0 0,1 0 0,0-1 0,0 0 0,-1-1 0,2 1 0,-1-2 0,-11-5 0,-2-6-6721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6.614"/>
    </inkml:context>
    <inkml:brush xml:id="br0">
      <inkml:brushProperty name="width" value="0.05" units="cm"/>
      <inkml:brushProperty name="height" value="0.05" units="cm"/>
    </inkml:brush>
  </inkml:definitions>
  <inkml:trace contextRef="#ctx0" brushRef="#br0">1 209 24575,'0'-2'0,"0"0"0,0 0 0,1 0 0,-1 0 0,0 0 0,1 0 0,0 0 0,0 0 0,-1 0 0,1 0 0,0 0 0,0 0 0,1 1 0,-1-1 0,0 0 0,1 1 0,-1-1 0,1 1 0,-1-1 0,1 1 0,-1 0 0,1 0 0,0-1 0,0 1 0,0 1 0,0-1 0,0 0 0,0 0 0,0 1 0,3-1 0,7-2 0,0 1 0,0 1 0,0 0 0,14 1 0,-12 0 0,22-1 0,246 4 0,-279-2 0,-1-1 0,0 0 0,1 1 0,-1-1 0,0 1 0,0 0 0,1-1 0,-1 1 0,0 0 0,0 0 0,0 1 0,0-1 0,0 0 0,0 1 0,2 2 0,0 0 0,0 1 0,0 1 0,-1-1 0,4 7 0,-5-7 0,1 0 0,0 0 0,0-1 0,0 1 0,0-1 0,1 0 0,0 0 0,5 4 0,-2-4 0,1 0 0,-1 0 0,1-1 0,0 0 0,0 0 0,0-1 0,0 0 0,1 0 0,-1-1 0,0 0 0,1-1 0,-1 1 0,1-2 0,-1 1 0,0-1 0,15-4 0,-5 1 0,0-1 0,-1-1 0,0 0 0,0-2 0,-1 0 0,27-17 0,-38 22 0,0-1 0,0 1 0,-1-1 0,1-1 0,-1 1 0,0 0 0,0-1 0,-1 0 0,1 0 0,-1 0 0,0 0 0,0-1 0,-1 1 0,0-1 0,2-7 0,-3 9 0,0 0 0,-1 0 0,0 0 0,0 0 0,0 0 0,0 0 0,-1 0 0,1 0 0,-1 0 0,0 0 0,0 0 0,-1 0 0,1 0 0,-1 1 0,0-1 0,0 1 0,0-1 0,0 1 0,-1-1 0,1 1 0,-1 0 0,-6-5 0,5 4 0,-1 0 0,0 0 0,1 1 0,-2 0 0,1 0 0,0 0 0,-1 1 0,1-1 0,-1 1 0,0 0 0,1 1 0,-1 0 0,0 0 0,0 0 0,0 0 0,0 1 0,0 0 0,0 1 0,0-1 0,0 1 0,0 0 0,0 0 0,-7 3 0,5-1 0,-1 1 0,1 0 0,0 0 0,0 1 0,0 0 0,1 0 0,-1 1 0,1 0 0,1 0 0,-1 1 0,1 0 0,0 0 0,1 0 0,-8 12 0,8-10 0,1 1 0,-1-1 0,2 0 0,-1 1 0,2 0 0,-1 0 0,1 0 0,1 0 0,-1 0 0,2 0 0,-1 1 0,2-1 0,-1 0 0,1 0 0,3 10 0,-2-12 0,0 0 0,1 0 0,0-1 0,0 1 0,1-1 0,0 0 0,0 0 0,0-1 0,1 1 0,0-1 0,1 0 0,-1 0 0,1 0 0,0-1 0,1 0 0,-1 0 0,1-1 0,0 0 0,11 5 0,-9-5-105,0-1 0,0 0 0,1 0 0,-1-1 0,1 0 0,0-1 0,-1 0 0,1-1 0,0 0 0,0 0 0,0-1 0,16-3 0,5-5-6721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7.331"/>
    </inkml:context>
    <inkml:brush xml:id="br0">
      <inkml:brushProperty name="width" value="0.05" units="cm"/>
      <inkml:brushProperty name="height" value="0.05" units="cm"/>
    </inkml:brush>
  </inkml:definitions>
  <inkml:trace contextRef="#ctx0" brushRef="#br0">0 178 24575,'2'0'0,"-1"-1"0,0 1 0,0 0 0,1 0 0,-1-1 0,0 1 0,0-1 0,0 1 0,1-1 0,-1 0 0,0 1 0,0-1 0,0 0 0,0 0 0,0 0 0,0 0 0,0 0 0,-1 0 0,1 0 0,1-1 0,-2 1 0,1 0 0,-1 0 0,1 0 0,0 0 0,-1 0 0,1 1 0,0-1 0,0 0 0,-1 1 0,1-1 0,0 0 0,0 1 0,0-1 0,0 1 0,0-1 0,0 1 0,0-1 0,0 1 0,0 0 0,0 0 0,0-1 0,0 1 0,0 0 0,0 0 0,0 0 0,0 0 0,0 0 0,0 0 0,0 0 0,0 1 0,0-1 0,0 0 0,0 1 0,0-1 0,0 0 0,0 1 0,1 0 0,16 10 0,0 1 0,-1 0 0,-1 1 0,0 1 0,22 26 0,1-1 0,-16-20 0,29 31 0,-49-46 0,0-1 0,0 1 0,0 0 0,0 1 0,-1-1 0,1 0 0,-1 1 0,0-1 0,-1 1 0,1 0 0,0 6 0,-1-10 0,-1-1 0,0 1 0,0 0 0,1 0 0,-1 0 0,0 0 0,0 0 0,0 0 0,0 0 0,0 0 0,0 0 0,-1 0 0,1 0 0,0 0 0,0 0 0,-1 0 0,1 0 0,-1-1 0,1 1 0,-1 0 0,1 0 0,-1 0 0,1-1 0,-1 1 0,0 0 0,1-1 0,-1 1 0,0 0 0,0-1 0,1 1 0,-1-1 0,0 1 0,0-1 0,0 1 0,0-1 0,0 0 0,0 1 0,1-1 0,-1 0 0,0 0 0,-1 0 0,-1 0 0,1 0 0,-1 0 0,1-1 0,-1 1 0,1-1 0,-1 1 0,1-1 0,-1 0 0,1 0 0,0 0 0,0 0 0,-1-1 0,1 1 0,-3-3 0,-1-2 0,0-1 0,1 0 0,0 0 0,0 0 0,1 0 0,0-1 0,0 0 0,0 1 0,1-2 0,1 1 0,-1 0 0,1 0 0,1-1 0,-1 1 0,1-1 0,1 0 0,0-8 0,0 0 0,1 0 0,1 0 0,1 0 0,0 0 0,1 0 0,0 1 0,13-28 0,-13 34 0,1 1 0,1 0 0,0 0 0,0 0 0,0 1 0,1 0 0,0 0 0,1 0 0,0 1 0,0 0 0,14-8 0,-18 12 0,0 1 0,1 0 0,-1 0 0,1 0 0,0 0 0,-1 1 0,1 0 0,0 0 0,0 0 0,0 1 0,0-1 0,0 1 0,-1 0 0,1 1 0,0-1 0,0 1 0,0 0 0,0 0 0,0 0 0,-1 1 0,1 0 0,-1 0 0,1 0 0,-1 0 0,0 1 0,7 4 0,-3 0 0,0 1 0,0 0 0,0 0 0,-1 1 0,-1 0 0,0 0 0,0 0 0,0 1 0,-1 0 0,-1 0 0,0 0 0,0 0 0,-1 1 0,0 0 0,1 11 0,-4-22 0,0 0 0,0 0 0,0 0 0,0 0 0,0 0 0,0 0 0,0 0 0,0 0 0,0 1 0,0-1 0,0 0 0,0 0 0,1 0 0,-1 0 0,0 0 0,0 0 0,0 0 0,0 0 0,0 0 0,0 0 0,0 0 0,0 0 0,0 0 0,0 0 0,0 0 0,0 0 0,0 0 0,0 0 0,0 0 0,1 0 0,-1 0 0,0 0 0,0 0 0,0 0 0,0 0 0,0 0 0,0 0 0,0 0 0,0 0 0,0 0 0,0 0 0,0 0 0,0 0 0,0 0 0,1 0 0,-1 0 0,0 0 0,0 0 0,0 0 0,0 0 0,0 0 0,0 0 0,0 0 0,0 0 0,0 0 0,0 0 0,0 0 0,0 0 0,0 0 0,0-1 0,0 1 0,0 0 0,0 0 0,0 0 0,0 0 0,7-9 0,10-19 0,-10 16 0,0 1 0,0 0 0,1 1 0,0 0 0,1 0 0,0 1 0,0 1 0,1-1 0,13-8 0,-19 15 0,0-1 0,1 1 0,-1 0 0,0 0 0,1 0 0,0 1 0,-1-1 0,1 1 0,0 0 0,-1 0 0,1 1 0,0 0 0,0 0 0,0 0 0,-1 0 0,1 1 0,0-1 0,0 1 0,-1 0 0,1 1 0,-1-1 0,1 1 0,-1 0 0,1 0 0,4 3 0,-2 1 31,0-1 1,0 1-1,-1 0 0,0 1 0,0-1 0,0 1 1,-1 0-1,0 1 0,7 13 0,2 8-315,14 41 0,-13-28-825,-4-15-5717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7.569"/>
    </inkml:context>
    <inkml:brush xml:id="br0">
      <inkml:brushProperty name="width" value="0.05" units="cm"/>
      <inkml:brushProperty name="height" value="0.05" units="cm"/>
    </inkml:brush>
  </inkml:definitions>
  <inkml:trace contextRef="#ctx0" brushRef="#br0">0 77 24575,'0'-5'0,"0"1"0,1 0 0,-1-1 0,1 1 0,0-1 0,0 1 0,1 0 0,-1 0 0,1 0 0,0 0 0,2-5 0,-3 8 0,1-1 0,-1 0 0,0 1 0,0 0 0,1-1 0,-1 1 0,1 0 0,-1 0 0,1-1 0,0 1 0,-1 0 0,1 1 0,0-1 0,0 0 0,-1 0 0,1 1 0,0-1 0,0 1 0,0 0 0,0-1 0,0 1 0,0 0 0,0 0 0,0 0 0,0 1 0,-1-1 0,4 1 0,5 2 0,0 0 0,0 1 0,-1 0 0,0 1 0,0 0 0,0 1 0,11 9 0,57 52 0,-60-51 0,47 47-455,-3 3 0,85 117 0,-132-164-6371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7.770"/>
    </inkml:context>
    <inkml:brush xml:id="br0">
      <inkml:brushProperty name="width" value="0.05" units="cm"/>
      <inkml:brushProperty name="height" value="0.05" units="cm"/>
    </inkml:brush>
  </inkml:definitions>
  <inkml:trace contextRef="#ctx0" brushRef="#br0">412 158 24575,'0'-5'0,"-3"-71"0,3 70 0,-1-1 0,0 1 0,-1-1 0,0 1 0,0-1 0,0 1 0,0 0 0,-7-10 0,9 15 0,0 0 0,-1 1 0,1-1 0,-1 1 0,1-1 0,-1 0 0,1 1 0,-1-1 0,1 1 0,-1 0 0,1-1 0,-1 1 0,0-1 0,1 1 0,-1 0 0,0-1 0,1 1 0,-1 0 0,0 0 0,1-1 0,-1 1 0,0 0 0,0 0 0,1 0 0,-1 0 0,0 0 0,0 0 0,-1 1 0,1-1 0,-1 1 0,1 0 0,0 0 0,-1-1 0,1 1 0,0 0 0,0 0 0,0 0 0,-1 0 0,1 1 0,-1 1 0,-4 6 0,0 0 0,1 0 0,-5 12 0,7-15 0,-156 361 0,91-205 0,52-123 80,-3 2-441,2 0 0,3 1-1,-11 45 1,20-52-6465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8.037"/>
    </inkml:context>
    <inkml:brush xml:id="br0">
      <inkml:brushProperty name="width" value="0.05" units="cm"/>
      <inkml:brushProperty name="height" value="0.05" units="cm"/>
    </inkml:brush>
  </inkml:definitions>
  <inkml:trace contextRef="#ctx0" brushRef="#br0">16 31 24575,'-6'-26'0,"1"22"0,1 16 0,3 4 0,1 0 0,1 0 0,0 0 0,6 25 0,19 65 0,-12-58 0,30 113 299,23 91-1963,-59-214-5162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8.424"/>
    </inkml:context>
    <inkml:brush xml:id="br0">
      <inkml:brushProperty name="width" value="0.05" units="cm"/>
      <inkml:brushProperty name="height" value="0.05" units="cm"/>
    </inkml:brush>
  </inkml:definitions>
  <inkml:trace contextRef="#ctx0" brushRef="#br0">1 328 24575,'0'-23'0,"1"0"0,1 0 0,1 0 0,1 0 0,1 0 0,1 1 0,11-27 0,-13 41 0,0-1 0,1 1 0,0-1 0,0 2 0,1-1 0,0 0 0,0 1 0,12-10 0,-12 12 0,0 1 0,0 0 0,0 1 0,1-1 0,-1 1 0,1 0 0,0 1 0,0 0 0,0 0 0,0 0 0,0 1 0,12-1 0,-6 2 0,-1 0 0,1 1 0,0 0 0,-1 1 0,1 1 0,-1 0 0,0 0 0,0 1 0,0 1 0,-1 0 0,1 1 0,-1 0 0,0 1 0,-1 0 0,0 0 0,0 1 0,0 0 0,-1 1 0,15 19 0,-14-16 0,-2 0 0,1 1 0,-2 0 0,0 0 0,0 1 0,-1 0 0,-1 0 0,0 0 0,-1 0 0,-1 1 0,0 0 0,-1 0 0,0 0 0,-2 0 0,0 0 0,-2 23 0,-2-19 0,0-1 0,-1 0 0,-1 0 0,-1 0 0,-1-1 0,0 0 0,-1 0 0,-1-1 0,0 0 0,-1-1 0,-1 0 0,-1-1 0,-19 18 0,4-7 0,0-2 0,-2-1 0,-1-1 0,0-2 0,-66 29 0,86-43 0,-35 14 0,43-18 0,-1 0 0,1-1 0,-1 1 0,1-1 0,-1 1 0,1-1 0,-1 0 0,1 0 0,-1 0 0,1-1 0,-4 0 0,6 1 0,1 0 0,-1-1 0,1 1 0,-1 0 0,1-1 0,-1 1 0,1 0 0,-1-1 0,1 1 0,-1 0 0,1-1 0,-1 1 0,1-1 0,0 1 0,-1-1 0,1 1 0,0-1 0,-1 1 0,1-1 0,0 1 0,0-1 0,-1 1 0,1-1 0,0 0 0,0 1 0,0-1 0,0 1 0,0-1 0,0 0 0,0 1 0,0-1 0,0 1 0,0-1 0,0 0 0,0 1 0,1-1 0,-1 1 0,0-1 0,0 1 0,0-1 0,1 0 0,-1 1 0,0-1 0,1 1 0,-1-1 0,1 0 0,20-24 0,-2 9 0,0 0 0,1 1 0,0 2 0,1 0 0,1 1 0,0 1 0,37-13 0,-22 12 0,1 1 0,0 2 0,1 1 0,41-2 0,-58 9-97,0 0-1,0 1 1,1 2-1,-1 0 1,0 1-1,0 1 1,-1 1-1,1 1 1,-1 1-1,0 1 1,-1 1-1,0 1 0,25 15 1,-25-12-6729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8.813"/>
    </inkml:context>
    <inkml:brush xml:id="br0">
      <inkml:brushProperty name="width" value="0.05" units="cm"/>
      <inkml:brushProperty name="height" value="0.05" units="cm"/>
    </inkml:brush>
  </inkml:definitions>
  <inkml:trace contextRef="#ctx0" brushRef="#br0">169 216 24575,'4'-13'0,"0"-1"0,-1-1 0,-1 1 0,0 0 0,-1-1 0,-1 1 0,0-1 0,-3-20 0,3 34 0,-1 0 0,1 0 0,0 0 0,0 0 0,0 0 0,-1 0 0,1 0 0,0-1 0,-1 1 0,1 0 0,-1 0 0,0 1 0,1-1 0,-1 0 0,0 0 0,1 0 0,-1 0 0,0 0 0,0 1 0,0-1 0,0 0 0,0 1 0,0-1 0,0 1 0,0-1 0,-1 0 0,0 1 0,1 0 0,-1 1 0,1-1 0,-1 0 0,1 1 0,-1-1 0,1 1 0,-1-1 0,1 1 0,0 0 0,-1-1 0,1 1 0,0 0 0,-1 0 0,1 0 0,-1 2 0,-6 4 0,1 0 0,1 1 0,0 0 0,-9 14 0,0 5 0,1 1 0,1 1 0,2 0 0,1 0 0,1 1 0,2 1 0,0-1 0,3 1 0,-3 48 0,8-68 0,-1 0 0,1-1 0,1 1 0,0 0 0,1 0 0,0-1 0,0 0 0,1 1 0,1-1 0,-1-1 0,2 1 0,-1-1 0,1 0 0,10 11 0,-10-13 0,1 0 0,0-1 0,0 0 0,1 0 0,-1-1 0,1 0 0,1 0 0,-1-1 0,1 0 0,-1-1 0,1 0 0,0 0 0,0 0 0,1-1 0,-1-1 0,18 1 0,-14-1 0,1-2 0,0 0 0,-1 0 0,1-2 0,-1 1 0,0-2 0,1 0 0,-1 0 0,-1-1 0,1-1 0,-1 0 0,0-1 0,0 0 0,-1 0 0,0-2 0,0 1 0,-1-1 0,17-20 0,-15 15 0,-1-1 0,-1-1 0,0 1 0,-1-1 0,-1-1 0,-1 0 0,0 0 0,-1 0 0,-1-1 0,0 0 0,-2 0 0,0 0 0,1-30 0,-4 30 0,0 0 0,-2 0 0,0 1 0,-1-1 0,0 1 0,-1 0 0,-2 0 0,1 0 0,-10-19 0,11 29 0,0-1 0,-1 0 0,0 1 0,0 0 0,-1 0 0,1 1 0,-1-1 0,-1 1 0,1 0 0,-1 1 0,0 0 0,-1 0 0,1 0 0,-1 1 0,0 0 0,0 1 0,0-1 0,0 2 0,-1-1 0,-11-1 0,10 3-54,1 0-1,-1 1 0,0 0 1,0 0-1,1 1 1,-1 1-1,0-1 0,1 2 1,-1-1-1,1 1 1,0 1-1,0 0 0,0 0 1,1 0-1,-1 1 0,1 1 1,0-1-1,0 1 1,1 1-1,0-1 0,0 1 1,0 1-1,1-1 1,-8 13-1,6-2-6771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9.062"/>
    </inkml:context>
    <inkml:brush xml:id="br0">
      <inkml:brushProperty name="width" value="0.05" units="cm"/>
      <inkml:brushProperty name="height" value="0.05" units="cm"/>
    </inkml:brush>
  </inkml:definitions>
  <inkml:trace contextRef="#ctx0" brushRef="#br0">53 89 24575,'0'-3'0,"-3"-4"0,-4 0 0,-4-3 0,-3 1 0,1-1 0,9 1 0,7 2 0,10-1 0,9 2 0,5 0 0,6 3 0,1 1 0,3 1 0,-1 4 0,-2 1 0,-8 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39.233"/>
    </inkml:context>
    <inkml:brush xml:id="br0">
      <inkml:brushProperty name="width" value="0.05" units="cm"/>
      <inkml:brushProperty name="height" value="0.05" units="cm"/>
    </inkml:brush>
  </inkml:definitions>
  <inkml:trace contextRef="#ctx0" brushRef="#br0">12 0 24575,'-3'3'0,"-1"7"0,0 4 0,4 1 0,8-4 0,8-2 0,7-3 0,9-6 0,5-3 0,5-4 0,1-3 0,0-3 0,-3-3 0,-7 2-8191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1.947"/>
    </inkml:context>
    <inkml:brush xml:id="br0">
      <inkml:brushProperty name="width" value="0.05" units="cm"/>
      <inkml:brushProperty name="height" value="0.05" units="cm"/>
    </inkml:brush>
  </inkml:definitions>
  <inkml:trace contextRef="#ctx0" brushRef="#br0">117 383 24575,'-9'-5'0,"0"0"0,1 0 0,0-1 0,0 0 0,1-1 0,0 1 0,0-1 0,0-1 0,1 1 0,0-1 0,0 0 0,1-1 0,-7-14 0,10 18 0,0-1 0,0 1 0,0-1 0,1 1 0,0-1 0,0 0 0,1 0 0,-1 1 0,1-1 0,1 0 0,-1 0 0,1 1 0,0-1 0,0 0 0,0 1 0,1-1 0,0 1 0,0-1 0,1 1 0,-1 0 0,1 0 0,0 0 0,0 0 0,5-5 0,3-1 0,0 0 0,1 0 0,0 1 0,1 1 0,0 0 0,0 1 0,1 0 0,0 1 0,1 1 0,21-7 0,-14 6 0,1 1 0,-1 1 0,2 1 0,-1 1 0,0 1 0,33 1 0,-47 2 0,0 0 0,-1 0 0,1 1 0,-1 0 0,1 0 0,-1 1 0,0 0 0,0 0 0,0 1 0,0 0 0,-1 0 0,1 1 0,10 9 0,-12-8 0,-1-1 0,0 1 0,0 0 0,0 0 0,-1 1 0,0 0 0,0-1 0,-1 1 0,0 1 0,0-1 0,-1 0 0,0 1 0,0-1 0,0 1 0,0 12 0,-1-9 0,-1 0 0,-1-1 0,0 1 0,0 0 0,-1-1 0,0 1 0,0-1 0,-2 0 0,1 0 0,-6 11 0,2-8 0,0 0 0,-2 0 0,1-1 0,-1 0 0,-1-1 0,-18 18 0,10-14 0,-1 0 0,0-2 0,-1 0 0,-1-1 0,1-1 0,-2-1 0,0 0 0,0-2 0,-24 6 0,37-12 0,-28 7 0,32-8 0,24-6 0,9-2 0,-1 1 0,1 2 0,0 1 0,1 1 0,29 2 0,-38 1 0,-1 1 0,0 1 0,1 0 0,-1 2 0,0 0 0,-1 1 0,0 1 0,22 11 0,-32-14 0,-1 0 0,1 1 0,-1 0 0,0 1 0,-1-1 0,1 1 0,-1 0 0,0 1 0,-1 0 0,1 0 0,-1 0 0,-1 0 0,0 1 0,0 0 0,0 0 0,-1 0 0,0 0 0,0 0 0,-1 1 0,0-1 0,-1 1 0,0 0 0,0-1 0,-1 1 0,0 0 0,0 0 0,-1-1 0,0 1 0,-1 0 0,0-1 0,0 1 0,-1-1 0,0 0 0,0 0 0,-1 0 0,0 0 0,-8 11 0,2-7 0,0 0 0,0 0 0,-1-1 0,0-1 0,-1 0 0,-1 0 0,1-1 0,-1-1 0,-1 0 0,1-1 0,-1 0 0,-1-1 0,-14 4 0,3-2 0,-1-1 0,1-2 0,-1-1 0,1-1 0,-1-1 0,-46-2 0,59-2-136,-1 1-1,0-1 1,1-1-1,0-1 1,0 0-1,0-1 1,0 0-1,1-1 0,-24-15 1,2-4-6690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2.352"/>
    </inkml:context>
    <inkml:brush xml:id="br0">
      <inkml:brushProperty name="width" value="0.05" units="cm"/>
      <inkml:brushProperty name="height" value="0.05" units="cm"/>
    </inkml:brush>
  </inkml:definitions>
  <inkml:trace contextRef="#ctx0" brushRef="#br0">154 145 24575,'5'-3'0,"0"0"0,0 0 0,0-1 0,-1 0 0,0 0 0,1 0 0,-1 0 0,-1-1 0,1 1 0,-1-1 0,0 0 0,3-6 0,-4 8 0,-1 1 0,0-1 0,0 1 0,0-1 0,0 1 0,0-1 0,0 0 0,-1 0 0,1 1 0,-1-1 0,0 0 0,0 0 0,0 1 0,0-1 0,0 0 0,-1 0 0,1 0 0,-1 1 0,0-1 0,0 0 0,0 1 0,0-1 0,0 1 0,0-1 0,-1 1 0,-2-4 0,2 5 0,1-1 0,0 1 0,-1 0 0,1 1 0,-1-1 0,1 0 0,-1 0 0,0 1 0,1-1 0,-1 1 0,0-1 0,1 1 0,-1 0 0,0-1 0,0 1 0,1 0 0,-1 0 0,0 0 0,1 0 0,-1 1 0,0-1 0,0 0 0,1 1 0,-1 0 0,0-1 0,1 1 0,-1 0 0,1-1 0,-1 1 0,1 0 0,-1 0 0,1 0 0,-2 3 0,-5 2 0,2 0 0,-1 0 0,1 1 0,0 0 0,-6 8 0,0 5 0,0 0 0,2 0 0,0 1 0,1 0 0,2 1 0,-8 29 0,5-3 0,2-1 0,-2 49 0,9-64 0,0 0 0,2 0 0,2 0 0,0 0 0,2-1 0,11 36 0,-11-52 0,1 0 0,0 0 0,0-1 0,2 0 0,0 0 0,11 14 0,-13-20 0,1 0 0,1 0 0,-1-1 0,1 0 0,0 0 0,1-1 0,0 0 0,0 0 0,0-1 0,11 4 0,-13-6 0,1 0 0,0 0 0,0-1 0,1 0 0,-1-1 0,0 0 0,1 0 0,-1-1 0,0 0 0,1 0 0,-1-1 0,1 0 0,-1-1 0,0 0 0,0 0 0,0-1 0,0 1 0,0-2 0,-1 1 0,1-1 0,11-8 0,-10 5 0,-1 0 0,1-1 0,-1 0 0,0 0 0,-1-1 0,0 0 0,0 0 0,-1-1 0,0 0 0,-1 0 0,0 0 0,0-1 0,-1 1 0,-1-1 0,4-16 0,-5 14 0,0-1 0,-1 1 0,-1-1 0,0 1 0,-1 0 0,0-1 0,-1 1 0,0 0 0,-1 0 0,-1 0 0,-7-20 0,8 28 0,1-1 0,-1 0 0,0 1 0,-1 0 0,1 0 0,-1 0 0,0 0 0,0 0 0,-1 1 0,1 0 0,-1 0 0,0 0 0,0 0 0,0 1 0,-1 0 0,1 0 0,-1 0 0,0 1 0,1 0 0,-1 0 0,0 0 0,0 1 0,-1 0 0,1 0 0,0 0 0,-11 1 0,8 1 25,-1 0-1,1 1 0,0 0 1,0 0-1,0 1 1,0 0-1,1 0 0,-1 1 1,1 0-1,0 1 0,0 0 1,0 0-1,-11 10 1,13-9-132,0 0 0,0 0 1,1 0-1,0 1 0,0-1 1,0 2-1,1-1 0,0 0 1,0 1-1,1-1 0,0 1 1,0 0-1,1 0 0,0 1 1,-1 9-1,2 11-6719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7.816"/>
    </inkml:context>
    <inkml:brush xml:id="br0">
      <inkml:brushProperty name="width" value="0.05" units="cm"/>
      <inkml:brushProperty name="height" value="0.05" units="cm"/>
    </inkml:brush>
  </inkml:definitions>
  <inkml:trace contextRef="#ctx0" brushRef="#br0">44 38 24575,'-31'-6'0,"19"-2"0,12 8 0,0 0 0,0-1 0,0 1 0,0-1 0,0 1 0,0 0 0,0-1 0,0 1 0,0 0 0,0-1 0,0 1 0,0-1 0,0 1 0,0 0 0,1-1 0,-1 1 0,0 0 0,0-1 0,0 1 0,1 0 0,-1-1 0,0 1 0,0 0 0,1-1 0,-1 1 0,0 0 0,1 0 0,-1-1 0,0 1 0,1 0 0,-1 0 0,0 0 0,1-1 0,6-1 0,-1-1 0,1 1 0,0 1 0,0-1 0,0 1 0,0 0 0,0 0 0,0 1 0,0 0 0,10 2 0,-8-2 0,144 9 339,18 1-2043,-150-10-5122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2.742"/>
    </inkml:context>
    <inkml:brush xml:id="br0">
      <inkml:brushProperty name="width" value="0.05" units="cm"/>
      <inkml:brushProperty name="height" value="0.05" units="cm"/>
    </inkml:brush>
  </inkml:definitions>
  <inkml:trace contextRef="#ctx0" brushRef="#br0">224 105 24575,'-2'-4'0,"1"1"0,-1 0 0,-1 0 0,1 1 0,0-1 0,-1 0 0,1 1 0,-1-1 0,0 1 0,0 0 0,0 0 0,0 0 0,0 0 0,-1 1 0,1-1 0,0 1 0,-1 0 0,1 0 0,-1 0 0,1 0 0,-6 0 0,4 1 0,1 0 0,-1 0 0,1 0 0,-1 0 0,0 1 0,1-1 0,-1 1 0,1 0 0,-1 1 0,1-1 0,-1 1 0,1 0 0,0 0 0,0 0 0,0 1 0,-4 2 0,1 2 0,0-1 0,1 1 0,-1 1 0,1 0 0,1-1 0,0 2 0,0-1 0,0 0 0,1 1 0,0 0 0,1 0 0,0 0 0,1 1 0,-1-1 0,2 1 0,-1-1 0,2 1 0,-1 0 0,1-1 0,0 1 0,1 0 0,0-1 0,5 17 0,-2-11 0,0 0 0,1 0 0,1-1 0,0 0 0,1 0 0,1 0 0,0-1 0,1 0 0,0-1 0,1 0 0,0 0 0,1-1 0,0 0 0,14 10 0,-12-13 0,0 0 0,0 0 0,1-1 0,0-1 0,0 0 0,1-1 0,-1-1 0,1 0 0,0-1 0,0 0 0,0-2 0,22 1 0,-28-2 0,0 0 0,1-1 0,-1 0 0,0-1 0,0 0 0,0-1 0,0 1 0,0-2 0,0 1 0,-1-1 0,0-1 0,0 1 0,0-1 0,0-1 0,-1 1 0,0-1 0,0-1 0,0 1 0,-1-1 0,0 0 0,6-10 0,-4 4 0,-1-1 0,-1 1 0,0-1 0,-1 0 0,0-1 0,-2 1 0,1-1 0,-2 0 0,0 0 0,-1 0 0,0 0 0,-1 0 0,-3-26 0,1 27 0,-1 0 0,0 0 0,-1 0 0,0 0 0,-1 1 0,-1 0 0,0 0 0,0 0 0,-1 1 0,-1-1 0,0 2 0,-1-1 0,0 1 0,-18-15 0,21 21 23,-1-1 0,0 2 0,-1-1-1,1 1 1,-1 0 0,0 1 0,0-1-1,0 2 1,0-1 0,-1 1 0,1 0-1,-1 1 1,1 0 0,-14 0 0,6 2-267,-1 1 0,1 0 0,0 0 0,1 2 1,-1 0-1,-26 11 0,-1 4-6582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3.099"/>
    </inkml:context>
    <inkml:brush xml:id="br0">
      <inkml:brushProperty name="width" value="0.05" units="cm"/>
      <inkml:brushProperty name="height" value="0.05" units="cm"/>
    </inkml:brush>
  </inkml:definitions>
  <inkml:trace contextRef="#ctx0" brushRef="#br0">233 454 24575,'-15'0'0,"-87"-3"0,90 2 0,1-1 0,-1 0 0,1 0 0,0-1 0,-1-1 0,-13-6 0,24 10 0,0-1 0,-1 1 0,1-1 0,0 0 0,0 1 0,-1-1 0,1 0 0,0 0 0,0 0 0,0 0 0,0 0 0,0 0 0,0 0 0,0 0 0,1-1 0,-1 1 0,0 0 0,0 0 0,1-1 0,-1 1 0,0-2 0,2 1 0,-1 1 0,0 0 0,0-1 0,0 1 0,1 0 0,-1-1 0,1 1 0,-1 0 0,1 0 0,-1-1 0,1 1 0,0 0 0,0 0 0,-1 0 0,1 0 0,0 0 0,2-2 0,5-3 0,0 0 0,0 0 0,0 1 0,1 0 0,10-4 0,45-18-146,0 4 0,123-28 0,142-7-668,663-43-2126,8 58 1252,-496 26 721,-332 3 1483,-132 6-2376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3.565"/>
    </inkml:context>
    <inkml:brush xml:id="br0">
      <inkml:brushProperty name="width" value="0.05" units="cm"/>
      <inkml:brushProperty name="height" value="0.05" units="cm"/>
    </inkml:brush>
  </inkml:definitions>
  <inkml:trace contextRef="#ctx0" brushRef="#br0">401 81 24575,'-5'-5'0,"0"0"0,1-1 0,0 0 0,-4-7 0,5 8 0,1 1 0,-1-1 0,0 1 0,-1 0 0,1-1 0,-8-5 0,10 9 0,-1 0 0,0 0 0,0 0 0,0 0 0,0 0 0,0 1 0,0-1 0,0 1 0,0-1 0,0 1 0,0 0 0,0 0 0,-1 0 0,1 0 0,0 0 0,0 0 0,0 0 0,0 1 0,0-1 0,0 1 0,-3 1 0,-7 3 0,1 0 0,0 1 0,0 0 0,0 0 0,1 1 0,-16 15 0,-50 55 0,60-59 0,1 0 0,1 1 0,1 1 0,1 0 0,0 0 0,2 2 0,0-1 0,-8 30 0,15-43 0,1 1 0,0 0 0,1 0 0,0 0 0,0 0 0,1 0 0,0-1 0,0 1 0,1 0 0,0 0 0,1 0 0,0 0 0,0-1 0,1 1 0,0-1 0,1 1 0,0-1 0,0 0 0,0-1 0,1 1 0,0-1 0,1 0 0,0 0 0,11 11 0,-3-8 0,0 1 0,1-2 0,0 0 0,0-1 0,1 0 0,-1-1 0,2-1 0,-1-1 0,1 0 0,22 3 0,-12-4 0,0 0 0,0-2 0,1-2 0,-1 0 0,50-8 0,-68 7 0,0-1 0,1 0 0,-1-1 0,0 0 0,0-1 0,-1 1 0,1-2 0,-1 1 0,0-1 0,0 0 0,13-12 0,-18 13 0,1 0 0,0 0 0,-1-1 0,0 1 0,0-1 0,0 0 0,0 0 0,-1 0 0,0 0 0,0 0 0,0-1 0,-1 1 0,0-1 0,0 1 0,0-1 0,-1 1 0,0-1 0,0 1 0,0-1 0,0 1 0,-2-8 0,0 6 0,1 0 0,-1 0 0,-1 0 0,1 0 0,-1 0 0,0 0 0,-1 1 0,0 0 0,0-1 0,0 1 0,-1 1 0,1-1 0,-8-6 0,4 6 0,0-1 0,-1 1 0,0 0 0,0 1 0,0 0 0,-1 0 0,0 1 0,-15-4 0,6 3 0,-1 1 0,1 1 0,-1 1 0,0 0 0,1 2 0,-1 0 0,0 1 0,0 1 0,-29 7 0,39-6-136,-1 0-1,1 1 1,0 0-1,0 0 1,0 1-1,1 0 1,-1 1-1,1 0 0,-9 8 1,-1 5-6690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3.939"/>
    </inkml:context>
    <inkml:brush xml:id="br0">
      <inkml:brushProperty name="width" value="0.05" units="cm"/>
      <inkml:brushProperty name="height" value="0.05" units="cm"/>
    </inkml:brush>
  </inkml:definitions>
  <inkml:trace contextRef="#ctx0" brushRef="#br0">259 103 24575,'2'-4'0,"3"-4"0,-1 0 0,0-1 0,-1 0 0,4-16 0,-6 24 0,-1 0 0,0 0 0,1-1 0,-1 1 0,0 0 0,0-1 0,0 1 0,0 0 0,0-1 0,0 1 0,-1 0 0,1-1 0,0 1 0,-1 0 0,1 0 0,-1-1 0,1 1 0,-1 0 0,1 0 0,-1 0 0,0 0 0,0 0 0,0 0 0,0 0 0,1 0 0,-1 0 0,0 0 0,0 0 0,-1 0 0,1 1 0,0-1 0,0 1 0,0-1 0,0 0 0,-1 1 0,1 0 0,0-1 0,-1 1 0,1 0 0,0 0 0,0-1 0,-3 1 0,-2 1 0,1-1 0,0 0 0,-1 1 0,1 0 0,0 0 0,0 1 0,0-1 0,0 1 0,0 0 0,-6 4 0,-4 3 0,-27 20 0,29-18 0,1 0 0,0 1 0,1 0 0,0 1 0,1 1 0,1 0 0,0 0 0,0 0 0,2 1 0,-9 22 0,13-27 0,0 0 0,0 0 0,1 1 0,0-1 0,1 1 0,0 0 0,1 17 0,1-21 0,0 0 0,0 0 0,1 0 0,0-1 0,0 1 0,0-1 0,1 1 0,0-1 0,0 0 0,0 0 0,1-1 0,8 10 0,-6-9 0,0 0 0,1 0 0,0-1 0,0 0 0,0-1 0,1 1 0,-1-1 0,1-1 0,0 0 0,0 0 0,1 0 0,-1-1 0,0 0 0,1-1 0,-1 0 0,17 0 0,-9-1 0,-1 0 0,1-2 0,0 0 0,-1 0 0,0-2 0,0 0 0,0 0 0,21-11 0,-25 10 0,1-2 0,-1 0 0,-1 0 0,1-1 0,-1 0 0,-1-1 0,0 0 0,0 0 0,0-1 0,-2 0 0,1-1 0,-1 0 0,0 0 0,6-17 0,-9 20 0,-1 0 0,-1 0 0,1 0 0,-1-1 0,-1 1 0,0-1 0,0 1 0,0-1 0,-1 1 0,-1-1 0,1 0 0,-1 1 0,-1-1 0,1 1 0,-2 0 0,1-1 0,-1 1 0,0 0 0,-1 1 0,0-1 0,0 0 0,-9-11 0,7 13 23,0-1 0,0 1 0,-1 0-1,0 0 1,0 1 0,0 0 0,-1 0-1,0 1 1,0 0 0,0 0 0,0 1-1,-1 0 1,1 0 0,-13-1 0,-1 0-365,-1 1 1,1 1 0,-1 1-1,-32 3 1,8 3-6485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4.609"/>
    </inkml:context>
    <inkml:brush xml:id="br0">
      <inkml:brushProperty name="width" value="0.05" units="cm"/>
      <inkml:brushProperty name="height" value="0.05" units="cm"/>
    </inkml:brush>
  </inkml:definitions>
  <inkml:trace contextRef="#ctx0" brushRef="#br0">225 0 24575,'0'3'0,"0"7"0,-3 7 0,-4 7 0,-3 12 0,-4 11 0,-2 12 0,-1 11 0,-1 11 0,-3 8 0,-1 5 0,0 2 0,4 2 0,2-3 0,1-7 0,3-9 0,3-9 0,4-16-8191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4.968"/>
    </inkml:context>
    <inkml:brush xml:id="br0">
      <inkml:brushProperty name="width" value="0.05" units="cm"/>
      <inkml:brushProperty name="height" value="0.05" units="cm"/>
    </inkml:brush>
  </inkml:definitions>
  <inkml:trace contextRef="#ctx0" brushRef="#br0">419 26 24575,'0'-6'0,"-3"-5"0,-1 3 0,-2 8 0,-1 13 0,-5 19 0,-3 22 0,-6 23 0,-7 22 0,-8 23 0,-10 20 0,-9 20-1258,-7 14 1258,-4 10 0,8-27-6933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6.281"/>
    </inkml:context>
    <inkml:brush xml:id="br0">
      <inkml:brushProperty name="width" value="0.05" units="cm"/>
      <inkml:brushProperty name="height" value="0.05" units="cm"/>
    </inkml:brush>
  </inkml:definitions>
  <inkml:trace contextRef="#ctx0" brushRef="#br0">87 72 24575,'-6'0'0,"-7"-3"0,-5-1 0,-3-3 0,3-2 0,8-1 0,10 2 0,12-1 0,13 1 0,14 2 0,14 2 0,11 2 0,9 1 0,4 4 0,-11 1-8191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6.439"/>
    </inkml:context>
    <inkml:brush xml:id="br0">
      <inkml:brushProperty name="width" value="0.05" units="cm"/>
      <inkml:brushProperty name="height" value="0.05" units="cm"/>
    </inkml:brush>
  </inkml:definitions>
  <inkml:trace contextRef="#ctx0" brushRef="#br0">25 25 24575,'-5'3'0,"-6"3"0,2 2 0,9-1 0,10-2 0,13-2 0,13-1 0,14-4 0,12-1 0,7-4 0,8-6 0,4-4 0,-11 1-8191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6.970"/>
    </inkml:context>
    <inkml:brush xml:id="br0">
      <inkml:brushProperty name="width" value="0.05" units="cm"/>
      <inkml:brushProperty name="height" value="0.05" units="cm"/>
    </inkml:brush>
  </inkml:definitions>
  <inkml:trace contextRef="#ctx0" brushRef="#br0">526 56 24575,'-16'-9'0,"-2"0"0,0 0 0,0 1 0,-26-8 0,38 15 0,1 0 0,-1 0 0,1 0 0,-1 0 0,1 1 0,-1 0 0,0 0 0,1 1 0,-1-1 0,1 1 0,-1 1 0,1-1 0,-1 1 0,1 0 0,0 0 0,-9 5 0,0 3 0,0 0 0,0 1 0,1 1 0,0 0 0,1 1 0,-18 24 0,5-1 0,-30 59 0,34-53 0,3 1 0,1 0 0,2 1 0,2 0 0,2 1 0,2 1 0,-4 60 0,11-69 0,1 1 0,2 0 0,1-1 0,2 1 0,2-1 0,1 0 0,2 0 0,1-1 0,22 49 0,-23-67 0,0 0 0,2-1 0,0-1 0,0 1 0,2-2 0,0 0 0,0 0 0,2-1 0,-1-1 0,2 0 0,31 19 0,-38-27 0,1 0 0,0 0 0,0-1 0,0 0 0,0 0 0,0-1 0,1-1 0,-1 0 0,1 0 0,0-1 0,0-1 0,-1 0 0,1 0 0,0-1 0,0 0 0,-1-1 0,1 0 0,-1 0 0,1-2 0,-1 1 0,0-1 0,0 0 0,12-9 0,-9 5 0,-1-2 0,0 0 0,0 0 0,-1-2 0,0 1 0,-1-1 0,0 0 0,-1-1 0,-1 0 0,0-1 0,-1 0 0,0 0 0,-1 0 0,0-1 0,5-26 0,-7 23 0,0 0 0,-1-1 0,-1 1 0,-1-1 0,-1 0 0,0 1 0,-1-1 0,-1 1 0,-1-1 0,-1 1 0,0 0 0,-14-33 0,14 41 0,-1 0 0,0 1 0,-1 0 0,0 0 0,-1 0 0,0 1 0,0 0 0,0 0 0,-1 0 0,0 1 0,-1 1 0,0-1 0,-12-6 0,14 10 0,-1-1 0,0 1 0,1 1 0,-1-1 0,0 1 0,0 1 0,0 0 0,0 0 0,0 0 0,-1 1 0,1 0 0,0 0 0,0 1 0,0 1 0,0-1 0,0 1 0,0 0 0,-8 4 0,6-2 0,0 1 0,1 0 0,0 1 0,0 0 0,0 0 0,1 1 0,-1 0 0,2 1 0,-1-1 0,1 1 0,0 1 0,1 0 0,0 0 0,-5 10 0,7-13 0,1 0 0,1 0 0,-1 1 0,1 0 0,0-1 0,0 1 0,1 0 0,0-1 0,1 1 0,-1 0 0,1 0 0,0 0 0,1 0 0,0 0 0,0 0 0,0-1 0,1 1 0,0 0 0,0-1 0,1 1 0,-1-1 0,2 0 0,3 6 0,22 22-1365,3-7-5461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7.375"/>
    </inkml:context>
    <inkml:brush xml:id="br0">
      <inkml:brushProperty name="width" value="0.05" units="cm"/>
      <inkml:brushProperty name="height" value="0.05" units="cm"/>
    </inkml:brush>
  </inkml:definitions>
  <inkml:trace contextRef="#ctx0" brushRef="#br0">0 165 24575,'2'-59'0,"-1"31"0,-3-49 0,14 206 0,-5 215 0,-8-222 0,0-32 0,1 102 0,1-186 0,-2-2 0,1 0 0,1-1 0,-1 1 0,1 0 0,-1-1 0,1 1 0,0-1 0,2 6 0,-3-9 0,0 0 0,0 0 0,0 0 0,0 0 0,1 1 0,-1-1 0,0 0 0,0 0 0,0 0 0,0 0 0,0 0 0,1 0 0,-1 1 0,0-1 0,0 0 0,0 0 0,0 0 0,1 0 0,-1 0 0,0 0 0,0 0 0,0 0 0,1 0 0,-1 0 0,0 0 0,0 0 0,0 0 0,0 0 0,1 0 0,-1 0 0,0 0 0,0 0 0,0 0 0,1 0 0,-1 0 0,0 0 0,0 0 0,0-1 0,0 1 0,1 0 0,-1 0 0,0 0 0,0 0 0,9-11 0,4-13 0,34-88 0,-31 70 0,2 1 0,42-72 0,-42 85 0,30-33 0,-40 53 0,0-1 0,0 1 0,1 1 0,0 0 0,0 0 0,1 0 0,14-6 0,-21 11 0,1 1 0,-1-1 0,0 1 0,1 0 0,-1 1 0,1-1 0,0 1 0,-1-1 0,1 1 0,-1 0 0,1 0 0,0 1 0,-1-1 0,1 1 0,-1 0 0,1 0 0,-1 0 0,1 0 0,-1 0 0,0 1 0,0-1 0,1 1 0,-1 0 0,0 0 0,-1 0 0,1 1 0,0-1 0,-1 1 0,1-1 0,-1 1 0,0 0 0,3 4 0,3 6 0,0 0 0,-1 1 0,0-1 0,-1 1 0,-1 1 0,5 19 0,2 21-341,-2 0 0,-3 1-1,1 74 1,-7-88-6485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8.710"/>
    </inkml:context>
    <inkml:brush xml:id="br0">
      <inkml:brushProperty name="width" value="0.05" units="cm"/>
      <inkml:brushProperty name="height" value="0.05" units="cm"/>
    </inkml:brush>
  </inkml:definitions>
  <inkml:trace contextRef="#ctx0" brushRef="#br0">1 4 24575,'0'-3'0,"0"2"0,0 7 0,0 6 0,0 6 0,0 9 0,0 6 0,3 4 0,1 3 0,0 2 0,-1 2 0,-1 0 0,-1-5 0,0-3 0,-1-8-8191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8.563"/>
    </inkml:context>
    <inkml:brush xml:id="br0">
      <inkml:brushProperty name="width" value="0.05" units="cm"/>
      <inkml:brushProperty name="height" value="0.05" units="cm"/>
    </inkml:brush>
  </inkml:definitions>
  <inkml:trace contextRef="#ctx0" brushRef="#br0">9 44 24575,'0'0'0,"-1"0"0,1 0 0,0 0 0,0 0 0,-1 0 0,1 0 0,0 0 0,0 0 0,-1 0 0,1 0 0,0 0 0,-1 0 0,1 0 0,0 0 0,0 0 0,-1-1 0,1 1 0,0 0 0,0 0 0,-1 0 0,1 0 0,0 0 0,0-1 0,0 1 0,-1 0 0,1 0 0,0 0 0,0-1 0,0 1 0,0 0 0,-1 0 0,1-1 0,0 1 0,0 0 0,0-1 0,4-10 0,-2 9 0,0 0 0,0 0 0,0 0 0,0 0 0,0 0 0,0 0 0,4-2 0,0 2 0,0 0 0,0 1 0,0-1 0,1 1 0,-1 1 0,0-1 0,1 1 0,-1 0 0,0 0 0,0 1 0,13 3 0,4 1 0,41 17 0,9 9 0,-1 3 0,68 44 0,127 98 0,-54-13-1365,-183-136-5461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8.827"/>
    </inkml:context>
    <inkml:brush xml:id="br0">
      <inkml:brushProperty name="width" value="0.05" units="cm"/>
      <inkml:brushProperty name="height" value="0.05" units="cm"/>
    </inkml:brush>
  </inkml:definitions>
  <inkml:trace contextRef="#ctx0" brushRef="#br0">459 9 24575,'0'0'0,"0"-1"0,0 1 0,0 0 0,0-1 0,0 1 0,0 0 0,0-1 0,0 1 0,0 0 0,0-1 0,-1 1 0,1 0 0,0-1 0,0 1 0,0 0 0,-1-1 0,1 1 0,0 0 0,0 0 0,-1-1 0,1 1 0,0 0 0,-1 0 0,1 0 0,0-1 0,-1 1 0,1 0 0,0 0 0,-1 0 0,1 0 0,0 0 0,-1 0 0,1 0 0,0 0 0,-1 0 0,1 0 0,0 0 0,-1 0 0,1 0 0,0 0 0,-1 0 0,1 0 0,-1 0 0,1 0 0,0 0 0,-1 0 0,1 1 0,0-1 0,0 0 0,-1 0 0,1 0 0,0 1 0,-1-1 0,1 0 0,-1 1 0,-18 13 0,-2 8 0,1 2 0,2 0 0,-25 42 0,15-21 0,-38 60 0,4 3 0,-81 200 0,130-278-1365,3-6-5461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9.588"/>
    </inkml:context>
    <inkml:brush xml:id="br0">
      <inkml:brushProperty name="width" value="0.05" units="cm"/>
      <inkml:brushProperty name="height" value="0.05" units="cm"/>
    </inkml:brush>
  </inkml:definitions>
  <inkml:trace contextRef="#ctx0" brushRef="#br0">34 404 24575,'-4'-6'0,"1"-1"0,0 1 0,0 0 0,0-1 0,1 0 0,0 1 0,0-1 0,0 0 0,0-11 0,1 13 0,-1-5 0,0-1 0,1 0 0,0 1 0,1-1 0,0 0 0,1 1 0,0-1 0,1 0 0,0 1 0,0-1 0,1 1 0,0 0 0,1 0 0,1 0 0,-1 0 0,1 1 0,1 0 0,0 0 0,0 0 0,1 1 0,0 0 0,0 0 0,1 1 0,0-1 0,16-10 0,-9 9 0,0 1 0,1 0 0,0 1 0,0 1 0,0 1 0,1 0 0,0 1 0,0 0 0,0 2 0,0 0 0,1 1 0,-1 0 0,1 2 0,-1 0 0,26 5 0,-30-3 0,0 0 0,-1 1 0,0 0 0,0 1 0,0 0 0,0 1 0,-1 1 0,0 0 0,14 11 0,-17-11 0,0 0 0,-1 1 0,0 0 0,0 0 0,-1 0 0,0 1 0,-1 0 0,0 1 0,0-1 0,-1 1 0,0 0 0,4 14 0,-5-10 0,-1 0 0,0 0 0,-1 0 0,0 0 0,-1 0 0,0 0 0,-1 0 0,-5 21 0,1-14 0,-1 0 0,-1-1 0,-1 0 0,0-1 0,-13 21 0,-2-3 0,-2-2 0,-1 0 0,-2-1 0,-62 57 0,55-60 0,-1-2 0,-2-1 0,0-2 0,-47 23 0,49-36 0,35-13 0,0 0 0,1 0 0,-1 0 0,0 1 0,0-1 0,0 0 0,1 0 0,-1 0 0,0 0 0,0-1 0,0 1 0,0 0 0,1 0 0,-1 0 0,-1-1 0,2 0 0,-1 1 0,1-1 0,0 1 0,0 0 0,0-1 0,0 1 0,0-1 0,0 1 0,0-1 0,0 1 0,0-1 0,0 1 0,0-1 0,0 1 0,0-1 0,0 1 0,0-1 0,1 1 0,-1-1 0,0 1 0,0-1 0,1 1 0,-1-1 0,0 1 0,0 0 0,1-1 0,-1 1 0,1 0 0,-1-1 0,1 1 0,9-12 0,0 0 0,1 1 0,1 1 0,-1 0 0,2 0 0,-1 1 0,18-9 0,0 2 0,1 1 0,40-13 0,-36 17 43,1 1 0,-1 2-1,1 2 1,0 1 0,1 2-1,-1 1 1,67 6 0,-72-1-214,0 2 0,0 1 1,-1 1-1,1 2 0,-2 1 1,1 1-1,-1 2 0,-1 1 1,36 23-1,-40-20-6655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49.993"/>
    </inkml:context>
    <inkml:brush xml:id="br0">
      <inkml:brushProperty name="width" value="0.05" units="cm"/>
      <inkml:brushProperty name="height" value="0.05" units="cm"/>
    </inkml:brush>
  </inkml:definitions>
  <inkml:trace contextRef="#ctx0" brushRef="#br0">25 288 24575,'-4'-8'0,"0"0"0,1 0 0,0 0 0,0 0 0,1 0 0,0 0 0,1 0 0,0-1 0,0 1 0,1-1 0,0 1 0,0-1 0,3-13 0,-1 15 0,0 0 0,0 0 0,1 0 0,-1 1 0,2 0 0,-1-1 0,1 1 0,0 0 0,0 1 0,0-1 0,1 1 0,0 0 0,0 0 0,0 0 0,1 1 0,9-7 0,-1 3 0,0 1 0,0 0 0,1 1 0,0 0 0,0 1 0,1 1 0,-1 1 0,1 0 0,0 1 0,0 1 0,0 0 0,0 1 0,0 0 0,20 5 0,-26-4 0,0 2 0,0-1 0,0 2 0,-1-1 0,1 1 0,-1 1 0,0-1 0,0 2 0,0-1 0,8 8 0,-10-7 0,-1 0 0,0 0 0,-1 1 0,0 0 0,0-1 0,0 2 0,-1-1 0,0 1 0,0-1 0,-1 1 0,0 0 0,0 0 0,2 12 0,-3-8 0,0 0 0,-1-1 0,-1 1 0,1 0 0,-2 0 0,0-1 0,0 1 0,-1 0 0,-7 21 0,3-17 0,0 1 0,-2-1 0,0 0 0,-1-1 0,-20 28 0,0-9 0,-1-2 0,-2-1 0,-1-1 0,-51 35 0,13-20 0,48-31 0,0 1 0,-37 31 0,60-46 0,0 0 0,-1 0 0,1 0 0,0 1 0,-1-1 0,1 0 0,0 0 0,0 0 0,-1 1 0,1-1 0,0 0 0,0 0 0,-1 1 0,1-1 0,0 0 0,0 0 0,0 1 0,-1-1 0,1 0 0,0 1 0,0-1 0,0 0 0,0 1 0,0-1 0,0 0 0,0 1 0,0-1 0,0 0 0,-1 1 0,2-1 0,-1 0 0,0 1 0,0-1 0,0 0 0,0 1 0,0-1 0,0 0 0,0 1 0,0-1 0,0 0 0,1 1 0,-1-1 0,0 0 0,0 0 0,0 1 0,1-1 0,-1 0 0,0 0 0,0 1 0,1-1 0,-1 0 0,0 0 0,0 0 0,1 1 0,-1-1 0,0 0 0,1 0 0,-1 0 0,1 0 0,24 4 0,-24-4 0,303 0 0,-38-1 0,-230 2 0,102 6 0,-113-4 0,0 0 0,0 2 0,31 10 0,-27-1-1365,-15 0-5461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0.562"/>
    </inkml:context>
    <inkml:brush xml:id="br0">
      <inkml:brushProperty name="width" value="0.05" units="cm"/>
      <inkml:brushProperty name="height" value="0.05" units="cm"/>
    </inkml:brush>
  </inkml:definitions>
  <inkml:trace contextRef="#ctx0" brushRef="#br0">0 71 24575,'0'-3'0,"0"-4"0,6-1 0,5 2 0,6-3 0,10 2 0,8-2 0,8 1 0,8 2 0,4 2 0,2 2 0,-9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0.718"/>
    </inkml:context>
    <inkml:brush xml:id="br0">
      <inkml:brushProperty name="width" value="0.05" units="cm"/>
      <inkml:brushProperty name="height" value="0.05" units="cm"/>
    </inkml:brush>
  </inkml:definitions>
  <inkml:trace contextRef="#ctx0" brushRef="#br0">15 30 24575,'-3'2'0,"-4"5"0,2 1 0,8-1 0,10-5 0,10-3 0,15-3 0,11-5 0,10-4 0,7-2 0,-8 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2.264"/>
    </inkml:context>
    <inkml:brush xml:id="br0">
      <inkml:brushProperty name="width" value="0.05" units="cm"/>
      <inkml:brushProperty name="height" value="0.05" units="cm"/>
    </inkml:brush>
  </inkml:definitions>
  <inkml:trace contextRef="#ctx0" brushRef="#br0">218 426 24575,'-7'-6'0,"-1"0"0,0 1 0,0-1 0,-1 2 0,1-1 0,-12-4 0,8 4 0,0 0 0,-18-13 0,27 16 0,-1-1 0,1 1 0,0-1 0,0 0 0,0 0 0,1 0 0,-1 0 0,1-1 0,0 1 0,-1-1 0,2 1 0,-1-1 0,0 0 0,1 0 0,-1 0 0,1 0 0,0 0 0,0-8 0,1 5 0,0-1 0,1 1 0,0 0 0,0-1 0,1 1 0,0 0 0,0 0 0,1 0 0,6-12 0,-1 3 0,1 1 0,1 1 0,0 0 0,1 0 0,1 1 0,0 0 0,1 1 0,0 1 0,19-14 0,-23 18 0,1 1 0,1 0 0,-1 0 0,1 1 0,0 1 0,0-1 0,0 2 0,1-1 0,-1 2 0,1 0 0,0 0 0,0 1 0,0 0 0,18 2 0,-24 0 0,0 0 0,1 1 0,-1-1 0,0 2 0,0-1 0,0 1 0,-1-1 0,1 1 0,0 1 0,-1-1 0,0 1 0,0 0 0,0 1 0,0-1 0,-1 1 0,0 0 0,0 0 0,0 0 0,0 0 0,-1 1 0,0-1 0,0 1 0,-1 0 0,1 0 0,1 9 0,1 2 0,-1 1 0,-1 0 0,-1 0 0,0 0 0,-1 1 0,-1-1 0,-5 34 0,-1-16 0,-1-1 0,-2-1 0,-1 1 0,-2-2 0,-1 1 0,-2-2 0,-1 0 0,-2 0 0,-23 31 0,23-39 0,-1 0 0,0-2 0,-2 0 0,-1-1 0,0-1 0,-2-1 0,0-2 0,-1 0 0,-1-1 0,0-2 0,-34 14 0,52-25 0,0-1 0,1 0 0,-17 2 0,23-4 0,0 0 0,-1 0 0,1 0 0,-1 0 0,1 0 0,0 0 0,-1 0 0,1-1 0,0 1 0,-1 0 0,1-1 0,0 1 0,-2-2 0,2 2 0,1-1 0,0 1 0,-1-1 0,1 1 0,0-1 0,-1 0 0,1 1 0,0-1 0,0 1 0,-1-1 0,1 0 0,0 1 0,0-1 0,0 1 0,0-1 0,0 0 0,0 1 0,0-1 0,0 0 0,0 1 0,0-1 0,0 0 0,0 1 0,0-1 0,1 1 0,-1-1 0,0 0 0,0 1 0,1-1 0,0 0 0,2-4 0,0 0 0,0-1 0,1 2 0,0-1 0,0 0 0,0 1 0,1 0 0,-1 0 0,10-6 0,53-30 0,-60 36 0,15-7 0,1 0 0,1 1 0,0 1 0,0 1 0,1 2 0,28-5 0,-41 9 0,0 1 0,1 0 0,-1 1 0,1 0 0,-1 1 0,1 0 0,-1 1 0,0 1 0,0 0 0,0 0 0,0 1 0,0 1 0,-1 0 0,17 9 0,-12-2 0,1 1 0,-2 0 0,0 1 0,22 26 0,44 69 0,-76-102 0,4 5-1365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3.845"/>
    </inkml:context>
    <inkml:brush xml:id="br0">
      <inkml:brushProperty name="width" value="0.05" units="cm"/>
      <inkml:brushProperty name="height" value="0.05" units="cm"/>
    </inkml:brush>
  </inkml:definitions>
  <inkml:trace contextRef="#ctx0" brushRef="#br0">36 2 24575,'-9'-1'0,"8"1"0,0 0 0,1 0 0,-1 0 0,1-1 0,-1 1 0,0 0 0,1 0 0,-1 0 0,1 0 0,-1 0 0,0 0 0,1 0 0,-1 0 0,1 1 0,-1-1 0,1 0 0,-1 0 0,0 0 0,1 1 0,-1-1 0,1 0 0,-1 0 0,1 1 0,-1-1 0,1 1 0,-1-1 0,1 0 0,0 1 0,-1-1 0,1 1 0,0-1 0,-1 1 0,1-1 0,0 1 0,-1-1 0,1 1 0,0-1 0,0 1 0,0 0 0,-1-1 0,1 1 0,0-1 0,0 2 0,-2 7 0,0 0 0,1 0 0,0 0 0,0 1 0,1-1 0,2 17 0,13 58 0,-11-63 0,86 312 0,-28-115 0,-34-121-1365,-16-63-5461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4.333"/>
    </inkml:context>
    <inkml:brush xml:id="br0">
      <inkml:brushProperty name="width" value="0.05" units="cm"/>
      <inkml:brushProperty name="height" value="0.05" units="cm"/>
    </inkml:brush>
  </inkml:definitions>
  <inkml:trace contextRef="#ctx0" brushRef="#br0">2 387 24575,'0'-35'0,"-1"5"0,1 1 0,2 0 0,6-37 0,-6 57 0,1 0 0,0 0 0,0 0 0,0 0 0,1 1 0,1-1 0,0 1 0,0 0 0,0 0 0,1 1 0,0 0 0,0 0 0,1 0 0,9-7 0,-4 5 0,1 1 0,0 0 0,1 1 0,0 1 0,0 0 0,0 1 0,1 0 0,-1 1 0,1 1 0,0 0 0,21-1 0,-20 3 0,0 1 0,0 0 0,0 1 0,1 1 0,-1 0 0,-1 1 0,1 1 0,0 0 0,-1 2 0,23 10 0,-32-13 0,-1 0 0,0 0 0,1 0 0,-2 1 0,1 0 0,0 0 0,-1 0 0,0 1 0,0-1 0,0 1 0,0 0 0,-1 0 0,0 1 0,0-1 0,0 1 0,-1-1 0,1 1 0,-2 0 0,1 0 0,0 0 0,0 8 0,-2-5 0,0 1 0,0 0 0,-1-1 0,0 1 0,-1-1 0,0 1 0,0-1 0,-1 1 0,0-1 0,-1 0 0,0 0 0,-9 15 0,-4-1 0,0 0 0,-2-1 0,0 0 0,-1-2 0,-2-1 0,0 0 0,0-1 0,-2-2 0,0 0 0,-1-2 0,-35 15 0,85-36 0,0 0 0,1 2 0,0 1 0,41-1 0,-41 4 0,-1 1 0,1 2 0,0 0 0,-1 2 0,0 1 0,0 1 0,0 1 0,30 13 0,-34-12 0,-1 2 0,-1 0 0,1 1 0,-2 1 0,1 1 0,-2 1 0,0 0 0,0 1 0,25 32 0,-36-40 0,0 1 0,-1 0 0,0 0 0,-1 1 0,1 0 0,-2-1 0,1 1 0,-1 0 0,-1 1 0,3 12 0,-5-17 0,1 0 0,-1 0 0,-1 1 0,1-1 0,-1 0 0,1 0 0,-2 0 0,1 1 0,0-1 0,-1 0 0,0-1 0,0 1 0,-1 0 0,1-1 0,-1 1 0,0-1 0,0 1 0,-1-1 0,1 0 0,-6 4 0,-3 2 0,0-1 0,-1 0 0,-1-1 0,1 0 0,-1-1 0,-1 0 0,1-2 0,-1 1 0,-30 5 0,-5-2 0,-89 5 0,-137-16-1365,200-4-5461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4.691"/>
    </inkml:context>
    <inkml:brush xml:id="br0">
      <inkml:brushProperty name="width" value="0.05" units="cm"/>
      <inkml:brushProperty name="height" value="0.05" units="cm"/>
    </inkml:brush>
  </inkml:definitions>
  <inkml:trace contextRef="#ctx0" brushRef="#br0">64 280 24575,'-9'3'0,"-1"0"0,1 1 0,0 0 0,1 1 0,-11 6 0,19-11 0,1 0 0,-1 0 0,0 0 0,0 0 0,0 0 0,0 0 0,0 0 0,0 0 0,1 0 0,-1 0 0,0 1 0,0-1 0,0 0 0,0 0 0,0 0 0,0 0 0,0 0 0,1 0 0,-1 0 0,0 0 0,0 1 0,0-1 0,0 0 0,0 0 0,0 0 0,0 0 0,0 0 0,0 0 0,0 1 0,0-1 0,0 0 0,0 0 0,0 0 0,0 0 0,0 0 0,0 1 0,0-1 0,0 0 0,0 0 0,0 0 0,0 0 0,0 0 0,0 0 0,0 1 0,0-1 0,0 0 0,0 0 0,0 0 0,0 0 0,-1 0 0,1 0 0,0 0 0,0 1 0,0-1 0,0 0 0,0 0 0,0 0 0,0 0 0,-1 0 0,1 0 0,17-1 0,239-30-363,47-4-456,986-45-3748,1 49 3187,-900 23 1722,490-20-1770,-671 8 2943,-161 9-711,-47 11-719,0 0 0,0 0 1,0 0-1,-1-1 0,1 1 0,0 0 1,0-1-1,0 1 0,-1 0 0,1-1 1,0 1-1,-1-1 0,1 1 0,0-1 1,-1 1-1,1-1 0,-1 0 1,1 1-1,-1-1 0,1 0 0,-1 1 1,1-2-1,-1 1-41,0 0 0,-1 1 0,1-1-1,0 0 1,-1 0 0,1 1 0,-1-1 0,1 1 0,-1-1 0,0 0 0,1 1 0,-1-1-1,1 1 1,-1-1 0,0 1 0,0 0 0,1-1 0,-1 1 0,0 0 0,0-1 0,-1 1-1,-19-7 382,0 0 0,-1 2 0,0 0 0,-25-1 0,8 0-1120,-35-5-5956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9.022"/>
    </inkml:context>
    <inkml:brush xml:id="br0">
      <inkml:brushProperty name="width" value="0.05" units="cm"/>
      <inkml:brushProperty name="height" value="0.05" units="cm"/>
    </inkml:brush>
  </inkml:definitions>
  <inkml:trace contextRef="#ctx0" brushRef="#br0">3 296 24575,'-1'-39'0,"0"16"0,1 0 0,0-1 0,2 1 0,7-34 0,-7 51 0,-1 1 0,1-1 0,0 1 0,0 0 0,1 0 0,-1 0 0,1 0 0,0 0 0,1 0 0,-1 1 0,1 0 0,0-1 0,0 2 0,0-1 0,0 0 0,1 1 0,0 0 0,-1 0 0,1 0 0,0 0 0,1 1 0,-1 0 0,9-3 0,-2 3 0,-1 0 0,1 1 0,-1 0 0,1 1 0,0 0 0,-1 1 0,1 0 0,0 1 0,-1 0 0,1 1 0,17 6 0,-15-4 0,0 1 0,-1 1 0,0-1 0,-1 2 0,0 0 0,0 0 0,0 1 0,19 21 0,-27-26 0,0 1 0,-1-1 0,1 1 0,-1 0 0,-1 0 0,1 0 0,-1 0 0,1 0 0,-2 0 0,1 1 0,0-1 0,-1 1 0,0-1 0,0 9 0,-1-9 0,0 0 0,-1 0 0,0 0 0,0 0 0,0-1 0,0 1 0,-1 0 0,0-1 0,0 1 0,0-1 0,0 0 0,-1 1 0,1-1 0,-1 0 0,0-1 0,-1 1 0,-3 3 0,-3 3 57,-1-2 0,-1 1 0,1-1 0,-2-1 0,-21 10 0,6-5-911,-47 12 1,34-14-5973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5.203"/>
    </inkml:context>
    <inkml:brush xml:id="br0">
      <inkml:brushProperty name="width" value="0.05" units="cm"/>
      <inkml:brushProperty name="height" value="0.05" units="cm"/>
    </inkml:brush>
  </inkml:definitions>
  <inkml:trace contextRef="#ctx0" brushRef="#br0">93 57 24575,'-44'-30'0,"11"7"0,33 23 0,0-1 0,-1 1 0,1 0 0,0 0 0,-1-1 0,1 1 0,0 0 0,-1 0 0,1 0 0,0-1 0,-1 1 0,1 0 0,-1 0 0,1 0 0,0 0 0,-1 0 0,1 0 0,-1 0 0,1 0 0,0 0 0,-1 0 0,1 0 0,-1 0 0,1 0 0,-1 0 0,1 0 0,0 0 0,-1 1 0,1-1 0,0 0 0,-1 0 0,1 0 0,0 1 0,-1-1 0,-1 17 0,13 29 0,-9-38 0,111 545 0,-80-361 0,-29-166 0,6 30 0,-9-51 0,1 0 0,-1-1 0,1 1 0,0 0 0,0-1 0,1 1 0,5 7 0,-8-11 0,0-1 0,0 0 0,1 0 0,-1 1 0,0-1 0,1 0 0,-1 0 0,0 1 0,1-1 0,-1 0 0,0 0 0,1 0 0,-1 1 0,0-1 0,1 0 0,-1 0 0,1 0 0,-1 0 0,0 0 0,1 0 0,-1 0 0,1 0 0,-1 0 0,0 0 0,1 0 0,-1 0 0,0 0 0,1 0 0,-1 0 0,1-1 0,-1 1 0,0 0 0,1 0 0,-1 0 0,0-1 0,1 1 0,-1 0 0,0 0 0,1-1 0,-1 1 0,0 0 0,0 0 0,1-1 0,-1 1 0,12-19 0,-10 15 0,34-66 0,-18 34 0,2 0 0,1 1 0,38-48 0,-46 68 0,0 0 0,1 2 0,0-1 0,1 2 0,1 0 0,26-16 0,-37 25 0,0 1 0,1-1 0,-1 1 0,0 0 0,1 0 0,-1 1 0,1 0 0,0 0 0,-1 0 0,1 0 0,0 1 0,0 0 0,-1 0 0,1 1 0,0 0 0,-1 0 0,1 0 0,0 0 0,-1 1 0,1 0 0,-1 0 0,0 1 0,0-1 0,0 1 0,0 0 0,7 6 0,-1 1 31,-1 1 0,-1-1 0,0 2 0,0-1 0,-1 1 0,0 0 0,-1 1 0,-1 0 1,0 0-1,7 23 0,-3-2-458,-2 1 0,-1 0 1,3 41-1,-8-51-6399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6.125"/>
    </inkml:context>
    <inkml:brush xml:id="br0">
      <inkml:brushProperty name="width" value="0.05" units="cm"/>
      <inkml:brushProperty name="height" value="0.05" units="cm"/>
    </inkml:brush>
  </inkml:definitions>
  <inkml:trace contextRef="#ctx0" brushRef="#br0">5087 444 24575,'-54'-33'0,"-2"2"0,-1 3 0,-91-33 0,-191-32 0,145 56-194,-340-19 0,-203 70-659,357 29 233,-690 169-1,493-38 652,472-134-221,2 5 1,1 4-1,-125 83 0,188-106 192,1 3-1,1 1 0,1 2 0,-53 60 1,70-68 112,1 0 0,2 1 0,0 1 0,1 0 0,2 1 0,0 1 0,2 0 0,-11 44 0,15-44-15,2 1 0,1 0 0,1 1 0,1-1 0,2 0 0,1 1 0,1-1 0,1 0 0,2 0-1,1 0 1,1-1 0,2 1 0,0-2 0,2 1 0,1-2 0,2 1 0,0-2 0,1 0 0,2 0 0,0-2 0,42 42 0,-19-30-155,1-2 0,2-2 0,1-2-1,1-2 1,1-2 0,2-2 0,72 25 0,22-3-169,202 37 0,464 26-488,8-66-499,-784-41 1174,1043 4-1649,-798-21 1208,511-96 0,-672 86 407,-1-6 0,-2-4 0,197-92-1,-246 94 173,-1-2 0,101-79 0,-122 80 186,-1-2 0,-1-2-1,-2-2 1,38-54 0,-56 66-109,-1 0-1,-1-2 1,-2 0 0,-1-1 0,-2 0 0,-1-1 0,-1-1 0,-2 0-1,-1 0 1,-2-1 0,-2 1 0,-1-1 0,-1 0 0,-2-1-1,-2 1 1,-1 0 0,-1 0 0,-3 1 0,0 0 0,-2 0 0,-2 0-1,-17-39 1,8 33-211,-2 0 0,-1 2 0,-2 0 0,-2 2 0,-1 0 0,-1 2 0,-2 2 0,-71-58-1,44 47-26,-2 3 0,-2 3-1,-2 2 1,-128-50 0,39 31-576,-3 8 0,-318-53 1,-334 27-682,-40 80 593,671 4-2900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8.689"/>
    </inkml:context>
    <inkml:brush xml:id="br0">
      <inkml:brushProperty name="width" value="0.05" units="cm"/>
      <inkml:brushProperty name="height" value="0.05" units="cm"/>
    </inkml:brush>
  </inkml:definitions>
  <inkml:trace contextRef="#ctx0" brushRef="#br0">155 246 24575,'-6'5'0,"1"0"0,-1-1 0,0 0 0,0 0 0,-1-1 0,1 0 0,-1 0 0,1 0 0,-13 3 0,-4-1 0,-35 3 0,317-31 38,-98 9-278,228-21-92,1818-150-2632,-2049 174 2896,403-20-112,-550 31 816,-13 1 161,-23 1 132,9-1-1996,-25 4-4673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9.218"/>
    </inkml:context>
    <inkml:brush xml:id="br0">
      <inkml:brushProperty name="width" value="0.05" units="cm"/>
      <inkml:brushProperty name="height" value="0.05" units="cm"/>
    </inkml:brush>
  </inkml:definitions>
  <inkml:trace contextRef="#ctx0" brushRef="#br0">8 209 24575,'0'0'0,"0"0"0,-1 0 0,1 0 0,-1 0 0,1 0 0,0-1 0,-1 1 0,1 0 0,0 0 0,-1 0 0,1 0 0,0 0 0,0-1 0,-1 1 0,1 0 0,0 0 0,-1-1 0,1 1 0,0 0 0,0 0 0,0-1 0,-1 1 0,1 0 0,0-1 0,0 1 0,0 0 0,0-1 0,-1 1 0,1 0 0,0-1 0,0 1 0,0 0 0,0-1 0,0 1 0,0-1 0,0 1 0,0 0 0,0-1 0,0 1 0,0 0 0,1-1 0,-1 1 0,0 0 0,0-1 0,0 1 0,0 0 0,0-1 0,1 1 0,-1 0 0,0-1 0,0 1 0,0 0 0,1 0 0,-1-1 0,1 1 0,12-19 0,-4 10 0,1 1 0,-1 0 0,2 1 0,-1 0 0,1 0 0,0 1 0,0 1 0,13-5 0,100-27 0,-103 32 0,74-17 0,193-20 0,-282 41 0,-1 1 0,1 0 0,0 0 0,0 0 0,-1 1 0,12 2 0,-16-3 0,0 1 0,1-1 0,-1 1 0,1 0 0,-1 0 0,0 0 0,0 0 0,0 0 0,1 0 0,-1 0 0,0 0 0,0 0 0,0 1 0,-1-1 0,1 0 0,0 0 0,0 1 0,-1-1 0,1 1 0,-1-1 0,1 1 0,-1-1 0,0 1 0,1-1 0,-1 1 0,0-1 0,0 1 0,0-1 0,0 1 0,-1 2 0,-15 114 0,1-14 0,12-54 171,7 96 0,-2-120-456,2 0 1,1 0-1,1-1 1,1 0-1,15 36 1,-9-34-6542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9.406"/>
    </inkml:context>
    <inkml:brush xml:id="br0">
      <inkml:brushProperty name="width" value="0.05" units="cm"/>
      <inkml:brushProperty name="height" value="0.05" units="cm"/>
    </inkml:brush>
  </inkml:definitions>
  <inkml:trace contextRef="#ctx0" brushRef="#br0">58 143 24575,'-6'0'0,"-5"0"0,-3 0 0,-3 0 0,8 0 0,11-3 0,14 0 0,14-4 0,13 0 0,11-2 0,11-2 0,10 0 0,6 0 0,2-2 0,-2-1 0,-5-2 0,-11-3 0,-15 1-8191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59.858"/>
    </inkml:context>
    <inkml:brush xml:id="br0">
      <inkml:brushProperty name="width" value="0.05" units="cm"/>
      <inkml:brushProperty name="height" value="0.05" units="cm"/>
    </inkml:brush>
  </inkml:definitions>
  <inkml:trace contextRef="#ctx0" brushRef="#br0">1 49 24575,'0'3'0,"3"1"0,3-3 0,11-2 0,8-3 0,5-5 0,7 0 0,6 1 0,1 0 0,-1 0 0,-1 2 0,-8 2-8191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00.001"/>
    </inkml:context>
    <inkml:brush xml:id="br0">
      <inkml:brushProperty name="width" value="0.05" units="cm"/>
      <inkml:brushProperty name="height" value="0.05" units="cm"/>
    </inkml:brush>
  </inkml:definitions>
  <inkml:trace contextRef="#ctx0" brushRef="#br0">22 1 24575,'-3'3'0,"-4"4"0,-1 3 0,5 4 0,7-1 0,7-3 0,8-2 0,9-4 0,8-1 0,8-3 0,4 0 0,-5 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00.533"/>
    </inkml:context>
    <inkml:brush xml:id="br0">
      <inkml:brushProperty name="width" value="0.05" units="cm"/>
      <inkml:brushProperty name="height" value="0.05" units="cm"/>
    </inkml:brush>
  </inkml:definitions>
  <inkml:trace contextRef="#ctx0" brushRef="#br0">73 406 24575,'-1'-4'0,"1"0"0,0-1 0,-1 1 0,0 0 0,0 0 0,0 0 0,-1 0 0,-2-5 0,2 7 0,0 8 0,0 9 0,-7 134 0,1-40 0,10 186 0,-1-290 0,1 23 0,8 32 0,-9-53 0,1 0 0,0 0 0,1-1 0,-1 1 0,1-1 0,0 0 0,1 1 0,-1-2 0,1 1 0,7 7 0,-11-12 0,1 0 0,0 0 0,0 0 0,0 0 0,0 0 0,1 0 0,-1 0 0,0 0 0,0-1 0,0 1 0,1 0 0,-1-1 0,0 1 0,1-1 0,-1 0 0,1 1 0,-1-1 0,0 0 0,1 0 0,1 0 0,-1 0 0,-1-1 0,0 1 0,0-1 0,0 1 0,0-1 0,1 0 0,-1 0 0,0 1 0,0-1 0,0 0 0,0 0 0,0 0 0,-1 0 0,1 0 0,0 0 0,0 0 0,0-2 0,2-4 0,0 0 0,-1 0 0,1 0 0,-2 0 0,1 0 0,1-12 0,-3 1 0,0 0 0,0 0 0,-2 0 0,-3-19 0,-21-72 0,15 67 0,-5-22 0,-50-223 0,55 222 0,3 0 0,-1-96 0,9 150 0,0 0 0,1 1 0,0-1 0,1 0 0,1 0 0,6-20 0,-8 29 0,0-1 0,1 0 0,-1 1 0,1-1 0,-1 1 0,1 0 0,0-1 0,0 1 0,0 0 0,0 0 0,0 0 0,0 0 0,0 1 0,1-1 0,-1 0 0,1 1 0,-1 0 0,1 0 0,0 0 0,0 0 0,-1 0 0,1 0 0,0 0 0,0 1 0,0 0 0,0 0 0,0-1 0,-1 1 0,1 1 0,6 0 0,-1 1 0,0 0 0,0 1 0,0 0 0,0 0 0,-1 0 0,0 1 0,1 1 0,-1-1 0,-1 1 0,1 0 0,-1 1 0,0-1 0,0 1 0,7 10 0,0 0 0,-2 0 0,1 1 0,-2 1 0,15 34 0,-18-34 0,-1 0 0,0 0 0,-2 1 0,0 0 0,-1 0 0,-1 0 0,0 0 0,-2 0 0,-2 26 0,1-31 0,-1 0 0,-1-1 0,0 1 0,-1 0 0,-1-1 0,0 0 0,-1 0 0,0 0 0,-1-1 0,0 0 0,-1 0 0,0-1 0,-14 15 0,0-5-1365,3-5-5461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00.768"/>
    </inkml:context>
    <inkml:brush xml:id="br0">
      <inkml:brushProperty name="width" value="0.05" units="cm"/>
      <inkml:brushProperty name="height" value="0.05" units="cm"/>
    </inkml:brush>
  </inkml:definitions>
  <inkml:trace contextRef="#ctx0" brushRef="#br0">1 25 24575,'0'-1'0,"0"-1"0,0 0 0,0 1 0,0-1 0,1 1 0,-1-1 0,1 1 0,-1 0 0,1-1 0,0 1 0,-1-1 0,1 1 0,1-2 0,6 1 0,-1 12 0,0 14 0,-2 1 0,0 0 0,3 50 0,-4-27 0,-1-27 10,30 386-1385,-32-379-5451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2:01.034"/>
    </inkml:context>
    <inkml:brush xml:id="br0">
      <inkml:brushProperty name="width" value="0.05" units="cm"/>
      <inkml:brushProperty name="height" value="0.05" units="cm"/>
    </inkml:brush>
  </inkml:definitions>
  <inkml:trace contextRef="#ctx0" brushRef="#br0">131 293 24575,'-25'-85'0,"14"55"0,2-2 0,-9-62 0,17 92 0,1 0 0,0 0 0,0 0 0,0 0 0,0-1 0,0 1 0,0 0 0,0 0 0,1 0 0,-1 0 0,1 0 0,-1 0 0,1 0 0,0 0 0,0 0 0,0 1 0,0-1 0,0 0 0,0 0 0,1 1 0,1-3 0,-1 3 0,0 0 0,0 0 0,0 0 0,0 1 0,0-1 0,0 1 0,0-1 0,1 1 0,-1-1 0,0 1 0,0 0 0,1 0 0,-1 0 0,0 1 0,0-1 0,0 0 0,1 1 0,-1-1 0,4 3 0,10 3 0,1 1 0,-1 0 0,-1 2 0,0 0 0,0 0 0,0 1 0,14 15 0,5 6 0,46 54 0,-60-62 0,-1 1 0,-2 1 0,-1 0 0,0 1 0,-2 1 0,-1 1 0,13 40 0,-22-55 0,0 0 0,-1 0 0,-1 0 0,0 1 0,0-1 0,-2 1 0,0-1 0,0 1 0,-1-1 0,-1 1 0,0-1 0,-1 1 0,0-1 0,-1 0 0,-1 0 0,0-1 0,0 0 0,-14 22 0,7-19 31,0 0 0,-1-2 0,0 1 0,-1-2 0,-1 1 0,0-2 0,0 0 0,-1-1 1,0-1-1,-23 10 0,-11 2-600,-1-3 0,-65 16 0,25-12-6257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9.412"/>
    </inkml:context>
    <inkml:brush xml:id="br0">
      <inkml:brushProperty name="width" value="0.05" units="cm"/>
      <inkml:brushProperty name="height" value="0.05" units="cm"/>
    </inkml:brush>
  </inkml:definitions>
  <inkml:trace contextRef="#ctx0" brushRef="#br0">1 2 24575,'13'-1'0,"-7"1"0,0 0 0,1 0 0,-1 0 0,8 2 0,-13-2 0,0 0 0,0 0 0,0 0 0,-1 0 0,1 1 0,0-1 0,0 0 0,0 1 0,0-1 0,0 1 0,-1-1 0,1 1 0,0 0 0,-1-1 0,1 1 0,0-1 0,-1 1 0,1 0 0,0 0 0,-1-1 0,1 1 0,-1 0 0,0 0 0,1 0 0,-1 0 0,0 0 0,1-1 0,-1 1 0,0 0 0,0 0 0,0 0 0,0 0 0,0 0 0,0 1 0,-2 12 0,0-1 0,-1 1 0,-7 18 0,5-19 0,1 1 0,1-1 0,0 1 0,-1 17 0,4-27 0,0 0 0,0 0 0,1 0 0,-1 0 0,1 0 0,0 0 0,0 0 0,0-1 0,0 1 0,1 0 0,0-1 0,-1 1 0,1-1 0,1 1 0,-1-1 0,0 0 0,1 0 0,0 0 0,4 4 0,-2-4 0,0 0 0,0 0 0,1 0 0,-1-1 0,1 0 0,0 0 0,0 0 0,-1 0 0,1-1 0,0 0 0,0-1 0,0 1 0,0-1 0,0 0 0,1 0 0,-1-1 0,8-2 0,-1 1 0,1-1 0,0-1 0,-1 0 0,0-1 0,0 0 0,18-11 0,-25 12 0,0 1 0,0-2 0,0 1 0,-1-1 0,1 0 0,-1 0 0,-1 0 0,1-1 0,-1 1 0,8-13 0,-11 14 0,1 1 0,-1-1 0,0 1 0,0-1 0,0 0 0,0 1 0,-1-1 0,1 0 0,-1 1 0,0-1 0,0 0 0,-1 0 0,1 1 0,-1-1 0,0 0 0,0 1 0,0-1 0,0 1 0,0-1 0,-1 1 0,0-1 0,-3-4 0,-1 1-114,1 0 1,-1 0-1,-1 1 0,1 0 0,-1 0 1,0 1-1,0-1 0,-1 2 0,0-1 1,0 1-1,-8-3 0,-10-4-6712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16.897"/>
    </inkml:context>
    <inkml:brush xml:id="br0">
      <inkml:brushProperty name="width" value="0.05" units="cm"/>
      <inkml:brushProperty name="height" value="0.05" units="cm"/>
    </inkml:brush>
  </inkml:definitions>
  <inkml:trace contextRef="#ctx0" brushRef="#br0">0 165 24575,'55'-1'0,"82"-12"0,-91 9 0,0 1 0,47 4 0,-23 0 0,829-24-555,-1-35 1,-865 56 554,295-29 0,-318 30 0,-4 0 0,-1 1 0,1-1 0,-1 0 0,0-1 0,1 1 0,9-5 0,-15 5 6,0 1 1,0 0-1,0 0 1,1 0-1,-1 0 1,0 0-1,0 0 0,0 0 1,0 0-1,0-1 1,0 1-1,0 0 1,0 0-1,0 0 1,0 0-1,0 0 1,0 0-1,0-1 1,0 1-1,0 0 1,1 0-1,-1 0 1,0 0-1,0 0 1,-1-1-1,1 1 0,0 0 1,0 0-1,0 0 1,0 0-1,0 0 1,0 0-1,0-1 1,0 1-1,0 0 1,0 0-1,0 0 1,0 0-1,0 0 1,0 0-1,0 0 1,-1-1-1,1 1 1,0 0-1,0 0 0,0 0 1,0 0-1,0 0 1,0 0-1,-1 0 1,1 0-1,0 0 1,0 0-1,0 0 1,0 0-1,0 0 1,0 0-1,-1 0 1,1 0-1,0 0 1,0 0-1,0 0 1,0 0-1,0 0 1,-1 0-1,1 0 0,-12-3 485,-96-3-1671,68 2-5646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17.192"/>
    </inkml:context>
    <inkml:brush xml:id="br0">
      <inkml:brushProperty name="width" value="0.05" units="cm"/>
      <inkml:brushProperty name="height" value="0.05" units="cm"/>
    </inkml:brush>
  </inkml:definitions>
  <inkml:trace contextRef="#ctx0" brushRef="#br0">1 16 24575,'0'-1'0,"1"1"0,-1-1 0,1 0 0,-1 0 0,1 0 0,-1 1 0,1-1 0,0 0 0,-1 1 0,1-1 0,0 0 0,0 1 0,-1-1 0,1 1 0,0-1 0,0 1 0,0 0 0,0-1 0,0 1 0,-1 0 0,1-1 0,0 1 0,0 0 0,0 0 0,0 0 0,0 0 0,1 0 0,31-2 0,-32 2 0,26 1 0,-1 1 0,0 1 0,0 1 0,42 13 0,97 45 0,-134-48 0,0 2 0,33 21 0,-54-30 0,0 0 0,0 1 0,0 0 0,-1 1 0,-1 0 0,1 0 0,-2 1 0,1-1 0,8 16 0,-14-20 0,0 0 0,0 0 0,0 0 0,-1 0 0,0 1 0,0-1 0,0 0 0,0 1 0,-1-1 0,0 0 0,0 1 0,-1-1 0,1 1 0,-1-1 0,0 0 0,-1 0 0,1 1 0,-1-1 0,0 0 0,0 0 0,-1-1 0,1 1 0,-6 7 0,-2 1 0,-1 0 0,0-1 0,0 0 0,-2-1 0,1 0 0,-25 15 0,-31 15-682,-105 47-1,40-28-6143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22.212"/>
    </inkml:context>
    <inkml:brush xml:id="br0">
      <inkml:brushProperty name="width" value="0.05" units="cm"/>
      <inkml:brushProperty name="height" value="0.05" units="cm"/>
    </inkml:brush>
  </inkml:definitions>
  <inkml:trace contextRef="#ctx0" brushRef="#br0">421 2388 24575,'-4'-2'0,"1"1"0,-1 0 0,1-1 0,-1 0 0,1 1 0,0-1 0,-1-1 0,1 1 0,0 0 0,0-1 0,1 1 0,-5-6 0,-5-3 0,-13-10 0,-1 2 0,-1 1 0,-43-21 0,111 39 0,111 12 0,158-7 0,-202-5 0,339 0-287,1054 10-1568,-684-2 1128,-468-9 2981,-347 1-2241,-1 0 0,0-1 0,0 1 1,1 0-1,-1-1 0,0 1 0,0-1 1,0 1-1,0-1 0,0 0 0,0 1 0,0-1 1,0 0-1,0 0 0,0 0 0,0 0 1,0 0-1,0 0 0,-1 0 0,1 0 1,0 0-1,-1 0 0,1-2 0,13-33 239,-9 18-206,34-83-46,114-354 0,-116 300 0,24-218 0,-55 303 0,-3 0 0,-3-1 0,-3 1 0,-3 0 0,-24-113 0,1 81 0,-7-40 0,35 140 0,1 1 0,-1-1 0,1 0 0,-1 0 0,0 1 0,0-1 0,0 0 0,0 1 0,0-1 0,0 1 0,0-1 0,0 1 0,0 0 0,-1-1 0,1 1 0,-1 0 0,1 0 0,-1 0 0,1 0 0,-1 0 0,0 0 0,1 1 0,-1-1 0,0 0 0,0 1 0,0-1 0,-2 1 0,-6-2 0,1 2 0,-1-1 0,0 1 0,-11 2 0,-1-1 0,-456-26 0,454 23 0,-991-128-1262,259 27-273,-6 49 768,35 69 3514,691-12-2584,-1 1 1,0 3-1,1 0 1,-68 26-1,101-32-163,0 0 0,0 1 0,0 0 0,1-1 0,-1 1 0,0 0 0,1 1 0,0-1 0,-1 0 0,1 1 0,0-1 0,0 1 0,1-1 0,-1 1 0,1 0 0,-1 0 0,1 0 0,0 0 0,0 0 0,0 0 0,0 0 0,0 1 0,1-1 0,-1 4 0,1 7 0,0 1 0,1 0 0,1-1 0,4 18 0,-2-7 0,35 425 0,-35 2 0,-5-381 0,15 548 0,-12-425 0,1 26 0,-3-211 0,0 0 0,2 1 0,-1-1 0,1 0 0,4 13 0,-5-19 0,0-1 0,0 1 0,1-1 0,-1 1 0,1-1 0,-1 1 0,1-1 0,0 0 0,0 0 0,0 0 0,0 0 0,0 0 0,0 0 0,1-1 0,-1 1 0,0-1 0,1 0 0,-1 1 0,1-1 0,0 0 0,5 1 0,18 2 0,0-2 0,0-1 0,47-3 0,-10 0 0,-25 2 74,72-3 168,-94 2-578,0-1 0,0-1-1,-1-1 1,28-9 0,-22 4-6490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3.779"/>
    </inkml:context>
    <inkml:brush xml:id="br0">
      <inkml:brushProperty name="width" value="0.05" units="cm"/>
      <inkml:brushProperty name="height" value="0.05" units="cm"/>
    </inkml:brush>
  </inkml:definitions>
  <inkml:trace contextRef="#ctx0" brushRef="#br0">63 276 24575,'-2'-1'0,"0"0"0,0 1 0,0-1 0,0 0 0,0 0 0,0 0 0,1-1 0,-1 1 0,0 0 0,1 0 0,-1-1 0,1 1 0,-1-1 0,1 0 0,-2-1 0,-18-28 0,19 28 0,0 0 0,1 0 0,0 0 0,-1 0 0,1-1 0,0 1 0,1 0 0,-1-1 0,1 1 0,-1 0 0,1-1 0,0 1 0,0-1 0,0 1 0,2-6 0,-1 4 0,1-1 0,0 1 0,0-1 0,0 1 0,1 0 0,0 0 0,0 0 0,6-7 0,1 1 0,1 0 0,0 1 0,0 0 0,1 1 0,0 0 0,17-9 0,-19 12 0,0 1 0,0 0 0,1 1 0,0 0 0,16-4 0,-25 8 0,0-1 0,0 1 0,1 0 0,-1-1 0,0 1 0,0 0 0,0 0 0,0 0 0,1 1 0,-1-1 0,0 0 0,0 1 0,0 0 0,0-1 0,0 1 0,0 0 0,0 0 0,0 0 0,0 0 0,-1 1 0,1-1 0,0 0 0,-1 1 0,1-1 0,-1 1 0,1-1 0,-1 1 0,1 0 0,-1 0 0,0 0 0,0-1 0,0 1 0,0 0 0,-1 0 0,2 4 0,2 10 0,-2-1 0,1 0 0,-2 1 0,0 0 0,-1 19 0,-12 79 0,12-113 0,-21 119 0,12-78 0,1 0 0,3 0 0,1 0 0,3 61 0,12-47-1365,-7-42-5461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4.151"/>
    </inkml:context>
    <inkml:brush xml:id="br0">
      <inkml:brushProperty name="width" value="0.05" units="cm"/>
      <inkml:brushProperty name="height" value="0.05" units="cm"/>
    </inkml:brush>
  </inkml:definitions>
  <inkml:trace contextRef="#ctx0" brushRef="#br0">0 1 24575,'3'0'0,"2"3"0,1 1 0,1-4 0,-1-3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4.782"/>
    </inkml:context>
    <inkml:brush xml:id="br0">
      <inkml:brushProperty name="width" value="0.05" units="cm"/>
      <inkml:brushProperty name="height" value="0.05" units="cm"/>
    </inkml:brush>
  </inkml:definitions>
  <inkml:trace contextRef="#ctx0" brushRef="#br0">58 278 24575,'-1'-2'0,"0"0"0,0 1 0,0-1 0,0 1 0,0-1 0,-1 1 0,1-1 0,0 1 0,-1 0 0,1 0 0,-1 0 0,1-1 0,-1 2 0,-3-3 0,-8-7 0,10 7 0,1 0 0,0-1 0,0 1 0,0-1 0,0 0 0,0 1 0,1-1 0,0 0 0,0 0 0,0 0 0,0 0 0,1 0 0,-1 0 0,1 0 0,0 0 0,0 0 0,0 0 0,1 0 0,-1 0 0,1 0 0,0 0 0,3-6 0,-1 2 0,0 0 0,1 0 0,0 0 0,1 1 0,-1 0 0,1 0 0,1 0 0,-1 0 0,11-8 0,-7 7 0,1 0 0,0 1 0,0 1 0,1 0 0,0 0 0,0 1 0,0 0 0,0 1 0,1 0 0,0 1 0,0 1 0,24-3 0,-29 4 0,1 1 0,-1 1 0,1-1 0,-1 1 0,0 0 0,1 0 0,-1 1 0,0 0 0,0 1 0,0 0 0,0 0 0,0 0 0,-1 0 0,0 1 0,1 0 0,-1 1 0,-1 0 0,1 0 0,-1 0 0,1 0 0,-2 1 0,7 7 0,-6-4 0,1 0 0,-2 0 0,1 0 0,-1 1 0,0 0 0,-1 0 0,0 0 0,-1 0 0,0 0 0,0 0 0,-1 1 0,-1-1 0,0 1 0,0-1 0,-1 0 0,0 1 0,-1-1 0,0 0 0,-1 0 0,-4 12 0,-8 14 0,-2 0 0,-1-1 0,-1-1 0,-26 33 0,-2 5 0,40-59 0,1-1 0,0 1 0,-8 23 0,12-31 0,1 1 0,0-1 0,0 0 0,0 0 0,0 1 0,1-1 0,0 1 0,0-1 0,0 0 0,1 1 0,0-1 0,0 0 0,2 6 0,-2-8 23,1-1 0,0 1 0,-1 0-1,1-1 1,0 1 0,0-1 0,1 0-1,-1 1 1,0-1 0,1 0 0,-1 0-1,1-1 1,0 1 0,3 1 0,0 0-365,1 0 1,0 0 0,0-1-1,14 3 1,-5-3-6485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5.013"/>
    </inkml:context>
    <inkml:brush xml:id="br0">
      <inkml:brushProperty name="width" value="0.05" units="cm"/>
      <inkml:brushProperty name="height" value="0.05" units="cm"/>
    </inkml:brush>
  </inkml:definitions>
  <inkml:trace contextRef="#ctx0" brushRef="#br0">1 0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4.788"/>
    </inkml:context>
    <inkml:brush xml:id="br0">
      <inkml:brushProperty name="width" value="0.05" units="cm"/>
      <inkml:brushProperty name="height" value="0.05" units="cm"/>
    </inkml:brush>
  </inkml:definitions>
  <inkml:trace contextRef="#ctx0" brushRef="#br0">752 90 24575,'-53'-61'0,"49"58"0,1 1 0,-1-1 0,0 0 0,0 1 0,0 0 0,0-1 0,0 2 0,0-1 0,-1 0 0,1 1 0,0 0 0,-1 0 0,1 0 0,-1 1 0,-6-1 0,-9 1 0,-42 3 0,59-2 0,-35 4 0,-1 1 0,2 2 0,-1 2 0,1 1 0,-42 20 0,55-20 0,1 0 0,0 2 0,1 1 0,0 0 0,1 2 0,1 1 0,1 0 0,-29 32 0,42-42 0,1 1 0,-1 0 0,1-1 0,1 2 0,-1-1 0,2 1 0,-1-1 0,1 1 0,0 0 0,-2 16 0,4-20 0,1 1 0,0-1 0,0 0 0,0 1 0,1-1 0,-1 0 0,2 0 0,-1 0 0,0 1 0,1-1 0,0 0 0,0-1 0,0 1 0,1 0 0,0-1 0,0 1 0,0-1 0,0 0 0,1 0 0,4 4 0,4 2 0,1 0 0,0-1 0,0-1 0,1 0 0,0-1 0,1-1 0,-1 0 0,1 0 0,0-2 0,0 0 0,26 3 0,13-1 0,0-2 0,56-3 0,-68-2 0,0-1 0,0-2 0,-1-2 0,1-2 0,42-14 0,-75 18 69,1 0-1,-1 0 0,1-1 0,12-8 1,-19 11-183,0-1 0,0 1 0,0-1 0,0 0 1,0 0-1,-1 0 0,1 0 0,-1 0 1,0 0-1,0-1 0,0 1 0,0-1 1,-1 0-1,2-5 0,0-7-6712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5.083"/>
    </inkml:context>
    <inkml:brush xml:id="br0">
      <inkml:brushProperty name="width" value="0.05" units="cm"/>
      <inkml:brushProperty name="height" value="0.05" units="cm"/>
    </inkml:brush>
  </inkml:definitions>
  <inkml:trace contextRef="#ctx0" brushRef="#br0">1 44 24575,'0'-44'0,"0"44"0,0 1 0,0-1 0,0 0 0,0 0 0,0 0 0,0 0 0,1 0 0,-1 0 0,0 1 0,0-1 0,0 0 0,0 0 0,0 0 0,0 0 0,0 0 0,0 0 0,0 0 0,0 0 0,1 0 0,-1 1 0,0-1 0,0 0 0,0 0 0,0 0 0,0 0 0,0 0 0,0 0 0,1 0 0,-1 0 0,0 0 0,0 0 0,0 0 0,0 0 0,0 0 0,1 0 0,-1 0 0,0 0 0,0 0 0,0 0 0,0 0 0,0 0 0,0 0 0,1 0 0,-1 0 0,0 0 0,0-1 0,0 1 0,0 0 0,0 0 0,0 0 0,0 0 0,0 0 0,1 0 0,-1 0 0,0 0 0,0 0 0,0-1 0,0 1 0,0 0 0,0 0 0,5 12 0,18 75 0,22 179 0,-36-138-1365,-9-94-5461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5.286"/>
    </inkml:context>
    <inkml:brush xml:id="br0">
      <inkml:brushProperty name="width" value="0.05" units="cm"/>
      <inkml:brushProperty name="height" value="0.05" units="cm"/>
    </inkml:brush>
  </inkml:definitions>
  <inkml:trace contextRef="#ctx0" brushRef="#br0">54 157 24575,'-23'-14'0,"21"13"0,-1 0 0,1 0 0,0 0 0,0 0 0,0-1 0,0 1 0,0 0 0,0-1 0,0 1 0,1-1 0,-1 0 0,0 0 0,1 0 0,-2-2 0,3 4 0,0-1 0,0 1 0,0-1 0,-1 1 0,1-1 0,0 0 0,0 1 0,0-1 0,0 1 0,0-1 0,0 1 0,0-1 0,1 1 0,-1-1 0,0 1 0,0-1 0,0 1 0,1-1 0,-1 1 0,0-1 0,0 1 0,1-1 0,-1 1 0,0-1 0,1 1 0,-1-1 0,0 1 0,1 0 0,-1-1 0,1 1 0,-1 0 0,1-1 0,-1 1 0,1 0 0,0-1 0,20-6 0,-19 6 0,219-38 341,-147 29-1194,87-23 0,-123 22-5973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9.789"/>
    </inkml:context>
    <inkml:brush xml:id="br0">
      <inkml:brushProperty name="width" value="0.05" units="cm"/>
      <inkml:brushProperty name="height" value="0.05" units="cm"/>
    </inkml:brush>
  </inkml:definitions>
  <inkml:trace contextRef="#ctx0" brushRef="#br0">1 105 24575,'25'1'0,"0"1"0,0 1 0,0 1 0,0 1 0,-1 1 0,33 14 0,-16-4 0,-2 3 0,68 44 0,-101-60 0,-1 1 0,1 0 0,-1 0 0,-1 0 0,1 1 0,-1 0 0,1 0 0,-1 0 0,4 7 0,-7-10 0,-1 0 0,1-1 0,0 1 0,-1-1 0,1 1 0,-1 0 0,0 0 0,1-1 0,-1 1 0,0 0 0,0 0 0,0-1 0,0 1 0,-1 0 0,1 0 0,0-1 0,-1 1 0,1 0 0,-1-1 0,0 1 0,1 0 0,-1-1 0,0 1 0,0-1 0,0 1 0,0-1 0,0 1 0,0-1 0,-1 0 0,1 0 0,0 0 0,-1 0 0,1 0 0,-1 0 0,1 0 0,-1 0 0,1 0 0,-3 0 0,0 2 0,-1-1 0,0 0 0,-1-1 0,1 1 0,0-1 0,0 0 0,-1 0 0,-9 0 0,14-1 0,0 0 0,0 0 0,-1 0 0,1 0 0,0 0 0,-1 0 0,1 0 0,0 0 0,0-1 0,-1 1 0,1 0 0,0-1 0,0 1 0,0-1 0,0 0 0,-1 1 0,1-1 0,0 0 0,0 0 0,0 1 0,0-1 0,1 0 0,-1 0 0,0 0 0,0 0 0,0 0 0,1 0 0,-1 0 0,1-1 0,-1 1 0,1 0 0,-1 0 0,1 0 0,0-1 0,-1 1 0,1 0 0,0 0 0,0-1 0,0 1 0,0 0 0,0-1 0,0 0 0,2-7 0,0 0 0,0 1 0,1 0 0,0-1 0,0 1 0,9-15 0,32-44 0,-41 63 0,16-22 114,1 0 0,24-22 0,-31 35-399,0 2 1,0 0-1,1 0 1,1 1-1,21-11 1,-12 11-6542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5.489"/>
    </inkml:context>
    <inkml:brush xml:id="br0">
      <inkml:brushProperty name="width" value="0.05" units="cm"/>
      <inkml:brushProperty name="height" value="0.05" units="cm"/>
    </inkml:brush>
  </inkml:definitions>
  <inkml:trace contextRef="#ctx0" brushRef="#br0">28 156 24575,'-3'-6'0,"-4"-7"0,-1-6 0,1-4 0,5 1 0,8 1 0,10 2 0,7 4 0,12 4 0,9 4 0,6 7 0,6 6 0,2 1 0,-2 4 0,-2 2 0,-5-1 0,-7 0 0,-11-1-8191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5.772"/>
    </inkml:context>
    <inkml:brush xml:id="br0">
      <inkml:brushProperty name="width" value="0.05" units="cm"/>
      <inkml:brushProperty name="height" value="0.05" units="cm"/>
    </inkml:brush>
  </inkml:definitions>
  <inkml:trace contextRef="#ctx0" brushRef="#br0">278 1 24575,'-12'19'0,"1"0"0,1 2 0,1-1 0,-8 25 0,7-21 0,-39 111 0,6 2 0,-31 165 0,36-93-1365,34-176-5461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6.177"/>
    </inkml:context>
    <inkml:brush xml:id="br0">
      <inkml:brushProperty name="width" value="0.05" units="cm"/>
      <inkml:brushProperty name="height" value="0.05" units="cm"/>
    </inkml:brush>
  </inkml:definitions>
  <inkml:trace contextRef="#ctx0" brushRef="#br0">474 66 24575,'1'0'0,"0"0"0,0 0 0,-1 0 0,1 0 0,0 0 0,0 0 0,0 0 0,-1 0 0,1-1 0,0 1 0,0 0 0,-1 0 0,1-1 0,0 1 0,-1-1 0,1 1 0,0-1 0,-1 1 0,1-1 0,0 1 0,-1-1 0,1 1 0,-1-1 0,1 0 0,-1 1 0,0-1 0,1 0 0,-1 1 0,0-1 0,1 0 0,-1 0 0,0 1 0,0-1 0,1 0 0,-1 0 0,0 0 0,0 1 0,0-1 0,0 0 0,0 0 0,0 0 0,-1 1 0,1-1 0,0 0 0,0 0 0,0 1 0,-1-1 0,1 0 0,0 0 0,-1 1 0,1-1 0,-1 0 0,1 1 0,-1-1 0,1 0 0,-1 1 0,1-1 0,-1 1 0,0-1 0,-8-4 0,0 0 0,-1 1 0,1 0 0,-1 1 0,0 0 0,0 0 0,0 1 0,0 0 0,0 1 0,0 0 0,0 1 0,-1 0 0,1 1 0,0 0 0,0 0 0,0 1 0,0 1 0,0-1 0,0 2 0,1-1 0,-13 7 0,3 0 0,1 0 0,1 1 0,0 0 0,0 2 0,1 0 0,1 0 0,0 2 0,1 0 0,-20 28 0,23-28 0,2 0 0,0 1 0,1 0 0,1 1 0,0-1 0,1 1 0,1 1 0,-4 26 0,7-36 0,1-1 0,0 1 0,1 0 0,0 0 0,0 0 0,1 0 0,0 0 0,0 0 0,1 0 0,0-1 0,0 1 0,1-1 0,0 1 0,0-1 0,1 0 0,0 0 0,0 0 0,0-1 0,1 0 0,0 0 0,9 9 0,-2-7 0,-1 0 0,1-1 0,0 0 0,0-1 0,1 0 0,0-1 0,0 0 0,1-1 0,-1-1 0,1 0 0,-1-1 0,24 1 0,-3-2 0,1-1 0,-1-2 0,66-12 0,-68 7 0,0-1 0,0-1 0,30-14 0,-51 19 0,0-1 0,-1-1 0,1 0 0,-1 0 0,0-1 0,-1-1 0,0 1 0,0-1 0,0-1 0,-1 0 0,11-15 0,-16 19-136,0-1-1,-1 1 1,1-1-1,-1 0 1,0 1-1,0-1 1,-1 0-1,0 0 0,1-7 1,-2-13-6690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6.456"/>
    </inkml:context>
    <inkml:brush xml:id="br0">
      <inkml:brushProperty name="width" value="0.05" units="cm"/>
      <inkml:brushProperty name="height" value="0.05" units="cm"/>
    </inkml:brush>
  </inkml:definitions>
  <inkml:trace contextRef="#ctx0" brushRef="#br0">28 1 24575,'-3'0'0,"-1"3"0,-2 1 0,-1 2 0,1 7 0,5 4 0,5 5 0,5 7 0,4 8 0,5 6 0,4 9 0,-1 3 0,1 4 0,-4 2 0,-6-4 0,-4-3 0,-3-5 0,-4-10-8191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6.768"/>
    </inkml:context>
    <inkml:brush xml:id="br0">
      <inkml:brushProperty name="width" value="0.05" units="cm"/>
      <inkml:brushProperty name="height" value="0.05" units="cm"/>
    </inkml:brush>
  </inkml:definitions>
  <inkml:trace contextRef="#ctx0" brushRef="#br0">151 106 24575,'-2'-24'0,"1"20"0,1 0 0,-1 0 0,1 0 0,0 0 0,0 0 0,1-7 0,0 9 0,-1 0 0,1 1 0,0-1 0,0 0 0,0 1 0,0-1 0,0 0 0,0 1 0,0-1 0,1 1 0,-1-1 0,0 1 0,1 0 0,-1 0 0,1 0 0,0-1 0,-1 1 0,3 0 0,4-3 0,0 1 0,-1 0 0,1 1 0,1 0 0,-1 0 0,0 1 0,16-1 0,63 4 0,-80-1 0,48 4 0,-1 2 0,1 2 0,-1 3 0,-1 3 0,0 1 0,-1 3 0,95 49 0,-126-56 0,-1 1 0,0 0 0,-1 1 0,-1 2 0,0-1 0,-1 2 0,21 27 0,-33-37 0,0 1 0,0-1 0,-1 1 0,0 0 0,0 1 0,-1-1 0,0 0 0,-1 1 0,3 16 0,-4-18 0,-1 0 0,0 0 0,-1 0 0,1-1 0,-1 1 0,-1 0 0,1 0 0,-1-1 0,0 1 0,-1-1 0,1 0 0,-1 0 0,-1 0 0,-5 9 0,0-3 0,-1-1 0,0 1 0,-1-2 0,-1 1 0,1-2 0,-1 1 0,-1-2 0,0 1 0,0-2 0,-17 8 0,-8 1 0,0-2 0,-66 15 0,26-13 171,-155 11 0,-78-21-1878,206-7-5119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37.252"/>
    </inkml:context>
    <inkml:brush xml:id="br0">
      <inkml:brushProperty name="width" value="0.05" units="cm"/>
      <inkml:brushProperty name="height" value="0.05" units="cm"/>
    </inkml:brush>
  </inkml:definitions>
  <inkml:trace contextRef="#ctx0" brushRef="#br0">101 229 24575,'-10'0'0,"0"1"0,0 0 0,0 1 0,0 0 0,0 0 0,1 1 0,-1 0 0,-10 5 0,20-8 0,0 0 0,0 0 0,0 1 0,0-1 0,-1 0 0,1 0 0,0 0 0,0 0 0,0 0 0,0 0 0,0 0 0,0 0 0,0 0 0,0 1 0,0-1 0,0 0 0,0 0 0,0 0 0,0 0 0,0 0 0,0 0 0,0 1 0,0-1 0,0 0 0,0 0 0,0 0 0,0 0 0,0 0 0,0 0 0,0 1 0,0-1 0,0 0 0,0 0 0,0 0 0,0 0 0,0 0 0,0 0 0,0 0 0,0 0 0,0 1 0,0-1 0,0 0 0,1 0 0,-1 0 0,0 0 0,0 0 0,0 0 0,0 0 0,0 0 0,0 0 0,0 0 0,0 0 0,1 0 0,-1 0 0,0 0 0,0 0 0,0 1 0,0-1 0,0 0 0,0 0 0,1 0 0,-1-1 0,0 1 0,0 0 0,0 0 0,0 0 0,9 2 0,0 0 0,0-1 0,1 0 0,-1 0 0,11-2 0,-2 1 0,671-23-1976,-466 12 1041,2691-118-7469,-2831 125 8323,829-64 1961,-846 58 347,-44 3-1046,-22 7-1138,0-1 1,0 1 0,0 0 0,0 0 0,0-1 0,0 1-1,0 0 1,0 0 0,0 0 0,-1-1 0,1 1 0,0 0-1,0 0 1,0 0 0,0 0 0,0-1 0,-1 1-1,1 0 1,0 0 0,0 0 0,0 0 0,0 0 0,-1 0-1,1-1 1,0 1 0,0 0 0,0 0 0,-1 0 0,1 0-1,0 0 1,0 0 0,-1 0 0,1 0 0,0 0 0,0 0-1,0 0 1,-1 0 0,1 0 0,0 0 0,0 0-1,-1 0 1,-40-3 107,-11 2-4225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12.041"/>
    </inkml:context>
    <inkml:brush xml:id="br0">
      <inkml:brushProperty name="width" value="0.05" units="cm"/>
      <inkml:brushProperty name="height" value="0.05" units="cm"/>
    </inkml:brush>
  </inkml:definitions>
  <inkml:trace contextRef="#ctx0" brushRef="#br0">2253 32 24575,'-15'-1'0,"0"0"0,-20-5 0,23 3 0,1 1 0,-2 1 0,1 0 0,0 0 0,-12 2 0,-34 8 0,-76 23 0,83-18 0,-143 37 0,-284 116 0,383-123 0,2 3 0,2 4 0,2 5 0,3 3 0,2 4 0,3 3 0,4 4 0,2 4 0,4 2 0,-65 90 0,106-125 0,1 2 0,3 2 0,1 0 0,2 1 0,-30 91 0,46-112 0,1 1 0,2-1 0,0 1 0,2 0 0,1 42 0,2-47 0,1-1 0,2 0 0,0 0 0,1 0 0,1 0 0,1-1 0,17 36 0,-8-28-22,1 0-1,1-2 0,1 0 1,2-1-1,0-1 1,1-1-1,2-1 0,0-1 1,46 29-1,-15-16-82,1-3 0,2-2 0,109 36 0,-59-32-111,1-4-1,187 22 0,231-24-579,-326-31 796,0-9 0,0-8 0,338-84 0,-446 81 2,-2-5 0,-1-4 0,94-49 0,-139 59-15,-1-1-1,-1-3 1,-1-1 0,-2-2-1,-1-2 1,-2-2 0,52-62-1,-69 70-8,-1-1-1,-1 0 0,-1-2 0,-2 0 1,-1-1-1,-2 0 0,-1-1 0,-1 0 0,-2-1 1,-1 0-1,-2-1 0,-1 1 0,0-37 1,-5 25 4,-1-1 1,-3 1 0,-2 0 0,-1 0 0,-3 1 0,-1 0-1,-3 1 1,-1 0 0,-26-48 0,13 38-128,-2 2-1,-2 2 1,-2 0 0,-2 3 0,-2 1 0,-2 1 0,-2 3-1,-70-52 1,59 55-18,-2 2 0,-1 3-1,-1 2 1,-2 3 0,0 2-1,-2 3 1,-99-22 0,70 27-134,0 4 0,-182-3 0,-177 46-660,145 15-92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5.095"/>
    </inkml:context>
    <inkml:brush xml:id="br0">
      <inkml:brushProperty name="width" value="0.05" units="cm"/>
      <inkml:brushProperty name="height" value="0.05" units="cm"/>
    </inkml:brush>
  </inkml:definitions>
  <inkml:trace contextRef="#ctx0" brushRef="#br0">466 315 24575,'-1'0'0,"0"-1"0,0 1 0,0-1 0,1 1 0,-1 0 0,0-1 0,0 0 0,0 1 0,1-1 0,-1 1 0,0-1 0,1 0 0,-1 0 0,0 1 0,1-1 0,-1 0 0,1 0 0,0 0 0,-1 0 0,1 0 0,-1-1 0,1 2 0,0-1 0,-1 0 0,1 0 0,0 0 0,-1 1 0,1-1 0,-1 0 0,1 0 0,-1 1 0,1-1 0,-1 0 0,1 1 0,-1-1 0,0 1 0,1-1 0,-1 1 0,0-1 0,1 1 0,-1-1 0,0 1 0,-1-1 0,1 2 0,1-1 0,-1 0 0,1 1 0,-1-1 0,1 1 0,0-1 0,-1 1 0,1-1 0,-1 1 0,1-1 0,0 1 0,0-1 0,-1 1 0,1 0 0,0-1 0,0 1 0,0-1 0,-1 1 0,1 0 0,0-1 0,0 1 0,0-1 0,0 2 0,-1 20 0,1-18 0,-2 172 0,-6 109 0,-14-83 0,-10 141 0,28-255 0,15 168 0,48 212 0,-59-467 0,0 0 0,0 0 0,0 0 0,0 0 0,0 0 0,0 0 0,0 0 0,0 0 0,1-1 0,-1 1 0,0 0 0,1 0 0,-1 0 0,0 0 0,1 0 0,-1 0 0,1-1 0,0 1 0,-1 0 0,1-1 0,-1 1 0,1 0 0,0-1 0,0 1 0,-1 0 0,1-1 0,0 1 0,0-1 0,0 0 0,0 1 0,0-1 0,-1 0 0,1 1 0,0-1 0,0 0 0,0 0 0,0 0 0,0 0 0,0 0 0,0 0 0,0 0 0,0 0 0,0 0 0,1-1 0,5-1 0,0-1 0,0 0 0,0 0 0,-1 0 0,7-6 0,3 0 0,23-9 0,1 1 0,1 2 0,0 2 0,1 2 0,82-11 0,218 1 0,-208 20 0,232-12 0,-361 12 0,0 1 0,0-1 0,0 0 0,-1 0 0,1-1 0,0 1 0,7-5 0,-11 6 0,0-1 0,0 0 0,0 0 0,0 1 0,0-1 0,0 0 0,0 0 0,0 0 0,0 0 0,-1 0 0,1 0 0,0 0 0,-1-1 0,1 1 0,-1 0 0,1 0 0,-1 0 0,0-1 0,1 1 0,-1 0 0,0 0 0,0-1 0,0 1 0,0 0 0,0-1 0,0 1 0,0 0 0,0 0 0,-1-1 0,1 1 0,0 0 0,-1 0 0,0-2 0,-27-61 0,16 41 0,-14-44 0,3-22 0,5-1 0,-13-142 0,15-186 0,33-265 0,-8 601 0,-5 57 0,-1-1 0,-1 1 0,-2-37 0,0 59 0,-1 0 0,0 0 0,0 0 0,0 1 0,0-1 0,0 0 0,-1 1 0,1-1 0,-1 1 0,0 0 0,0-1 0,0 1 0,0 0 0,0 0 0,0 0 0,0 0 0,-1 1 0,1-1 0,-1 0 0,1 1 0,-1 0 0,0 0 0,1 0 0,-1 0 0,0 0 0,-5-1 0,-8-1 0,-1 0 0,1 1 0,-24 0 0,34 2 0,-654 11 0,3 39 0,579-43 0,68-6 0,1-1 0,0 1 0,0 0 0,0 1 0,0-1 0,-14 6 0,23-7 0,0 0 0,-1 1 0,1-1 0,0 0 0,0 0 0,-1 0 0,1 0 0,0 0 0,0 0 0,-1 0 0,1 0 0,0 1 0,0-1 0,0 0 0,-1 0 0,1 0 0,0 0 0,0 1 0,0-1 0,-1 0 0,1 0 0,0 0 0,0 1 0,0-1 0,0 0 0,0 0 0,0 1 0,0-1 0,0 0 0,-1 0 0,1 1 0,0-1 0,0 0 0,0 0 0,0 1 0,0-1 0,0 0 0,0 1 0,1-1 0,-1 0 0,0 0 0,0 1 0,12 7 0,19 2 0,13-3-1365,2-2-5461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6.102"/>
    </inkml:context>
    <inkml:brush xml:id="br0">
      <inkml:brushProperty name="width" value="0.05" units="cm"/>
      <inkml:brushProperty name="height" value="0.05" units="cm"/>
    </inkml:brush>
  </inkml:definitions>
  <inkml:trace contextRef="#ctx0" brushRef="#br0">1 124 24575,'6'-12'0,"2"-2"0,-8 13 0,1 1 0,-1 0 0,0 0 0,1 0 0,-1-1 0,0 1 0,1 0 0,-1 0 0,0 0 0,1 0 0,-1 0 0,0 0 0,1 0 0,-1 0 0,0 0 0,1 0 0,-1 0 0,1 0 0,-1 0 0,0 0 0,1 0 0,-1 0 0,0 0 0,1 0 0,-1 0 0,0 1 0,1-1 0,-1 0 0,0 0 0,1 0 0,-1 1 0,0-1 0,0 0 0,1 0 0,-1 1 0,0-1 0,0 0 0,1 1 0,4 4 0,-1 1 0,0-1 0,0 1 0,-1 0 0,1 0 0,-1 0 0,3 9 0,14 52 0,-15-50 0,70 355 0,-33 7 0,-22 213 0,-25-483 0,-5-1 0,-5 0 0,-42 151 0,36-195 0,32-77 0,1 1 0,0 0 0,1 0 0,0 1 0,1 1 0,0 0 0,19-10 0,-10 9 0,0 1 0,1 1 0,0 0 0,32-5 0,7 3 0,1 4 0,0 2 0,67 3 0,535 40 0,-146-3 0,-502-34 0,23 0 0,-39-1 0,1 0 0,-1-1 0,1 1 0,-1 0 0,1-1 0,-1 0 0,0 1 0,1-1 0,-1 0 0,0-1 0,0 1 0,4-2 0,-6 2 0,1 1 0,-1-1 0,1 0 0,-1 0 0,0 0 0,1 0 0,-1 1 0,0-1 0,1 0 0,-1 0 0,0 0 0,0 0 0,0 0 0,0 0 0,0 0 0,0 0 0,0 0 0,0 0 0,0 0 0,0 1 0,0-1 0,-1 0 0,1 0 0,0 0 0,-1 0 0,1 0 0,-1 0 0,1 1 0,-1-1 0,1 0 0,-1 0 0,1 1 0,-1-1 0,-1-1 0,-25-24 0,26 25 0,-2-2 0,-24-19 0,1-1 0,-28-33 0,46 47 0,1-1 0,0 1 0,1-2 0,0 1 0,0-1 0,1 0 0,1 0 0,0-1 0,0 1 0,-2-16 0,3 4 0,1 1 0,2-1 0,0 0 0,3-22 0,18-93 0,-10 74 0,8-57 0,165-930 0,-172 1000 0,-4 17 0,-1 0 0,5-70 0,-12 101 0,-1-1 0,1 1 0,0 0 0,-1-1 0,0 1 0,1 0 0,-1 0 0,-1 0 0,1-1 0,0 1 0,-1 0 0,1 0 0,-1 1 0,0-1 0,0 0 0,0 1 0,-1-1 0,1 1 0,0-1 0,-1 1 0,0 0 0,1 0 0,-1 0 0,0 1 0,0-1 0,0 1 0,0-1 0,-1 1 0,1 0 0,-6-1 0,-9-2 0,-1 1 0,1 1 0,-1 1 0,-26 1 0,20 0 0,-1039-1-449,480 3 267,564-2 72,9-1-54,0 1 0,0 1-1,0-1 1,0 2 0,0-1-1,-16 6 1,10 1-6136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6.994"/>
    </inkml:context>
    <inkml:brush xml:id="br0">
      <inkml:brushProperty name="width" value="0.05" units="cm"/>
      <inkml:brushProperty name="height" value="0.05" units="cm"/>
    </inkml:brush>
  </inkml:definitions>
  <inkml:trace contextRef="#ctx0" brushRef="#br0">245 194 24575,'0'-4'0,"-1"1"0,0-1 0,0 1 0,0-1 0,-1 1 0,1 0 0,-1-1 0,0 1 0,0 0 0,0 0 0,0 1 0,0-1 0,0 0 0,-1 1 0,0-1 0,1 1 0,-6-4 0,8 6 0,-1 0 0,1 0 0,-1 0 0,1 0 0,0 0 0,-1 0 0,1 0 0,-1 1 0,1-1 0,-1 0 0,1 0 0,0 0 0,-1 0 0,1 0 0,0 1 0,-1-1 0,1 0 0,0 0 0,-1 1 0,1-1 0,0 0 0,-1 0 0,1 1 0,0-1 0,-1 0 0,1 1 0,0-1 0,0 1 0,0-1 0,-1 0 0,1 1 0,0-1 0,0 1 0,0-1 0,0 1 0,-3 17 0,3-16 0,-2 37 0,7 69 0,0-34 0,-3 209-293,-52 434 0,-16-188 293,61-509 199,2-8 58,8-19-127,5-14-130,2 1 0,0 0 0,1 0 0,1 2 0,1-1 0,29-26 0,-33 35 0,1 1 0,-1 0 0,1 1 0,1 0 0,0 1 0,0 0 0,0 1 0,1 1 0,-1 0 0,1 1 0,1 0 0,15-2 0,29 3 0,0 2 0,106 11 0,-21 1 0,-110-10 0,354-3 0,-375 1 0,-1-1 0,1 0 0,-1-1 0,1 0 0,-1-1 0,0 0 0,-1-1 0,16-8 0,-22 10 0,-1 0 0,1-1 0,0 1 0,-1-1 0,0 0 0,0 0 0,0-1 0,-1 1 0,1-1 0,-1 0 0,0 0 0,0 0 0,-1 0 0,0 0 0,0 0 0,0-1 0,0 1 0,-1-1 0,0 0 0,1-8 0,-1-4 0,-2 1 0,1-1 0,-2 1 0,-5-21 0,-20-71 0,15 66 0,-3-13 0,-105-458 0,108 439 0,3-1 0,3 0 0,4-1 0,15-144 0,-12 210 0,14-74 0,-13 76 0,1 1 0,-1-1 0,2 1 0,-1 0 0,1 0 0,0 0 0,8-10 0,-2 0 0,-9 18 0,-1 0 0,0-1 0,0 1 0,0-1 0,0 1 0,0 0 0,0-1 0,0 1 0,0-1 0,0 1 0,0 0 0,0-1 0,0 1 0,0-1 0,0 1 0,-1 0 0,1-1 0,0 1 0,0 0 0,0-1 0,-1 1 0,1 0 0,0-1 0,0 1 0,-1-1 0,-2 0 0,1 0 0,-1 0 0,0 0 0,0 0 0,0 1 0,1-1 0,-1 1 0,0-1 0,0 1 0,-4 1 0,-392 13 0,179-1 0,116-9 47,-320 16-1966,320-13-4400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1.166"/>
    </inkml:context>
    <inkml:brush xml:id="br0">
      <inkml:brushProperty name="width" value="0.05" units="cm"/>
      <inkml:brushProperty name="height" value="0.05" units="cm"/>
    </inkml:brush>
  </inkml:definitions>
  <inkml:trace contextRef="#ctx0" brushRef="#br0">11 17 24575,'-7'-13'0,"4"10"0,4 10 0,14 41 0,-2 0 0,-2 1 0,-2 0 0,-2 1 0,-3-1 0,-1 1 0,-3 0 0,-7 52 0,-8-20 0,5-29 0,22-66 0,5-14 0,20-42 0,102-177 0,-131 234 0,1 0 0,0 1 0,1 0 0,0 1 0,17-15 0,-24 23 0,0 0 0,0 0 0,0 0 0,1 1 0,-1-1 0,0 1 0,1 0 0,-1 0 0,1 0 0,-1 0 0,1 0 0,4 0 0,-6 2 0,1-1 0,-1 0 0,1 1 0,-1-1 0,1 1 0,-1 0 0,1 0 0,-1 0 0,0 0 0,1 0 0,-1 1 0,0-1 0,0 1 0,0-1 0,0 1 0,0 0 0,0 0 0,0 0 0,1 2 0,4 6 0,-1 0 0,0 0 0,0 1 0,-1 0 0,0 0 0,-1 0 0,-1 1 0,0-1 0,3 22 0,-1 9 0,0 59 0,-6-5-1365,0-72-5461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0.035"/>
    </inkml:context>
    <inkml:brush xml:id="br0">
      <inkml:brushProperty name="width" value="0.05" units="cm"/>
      <inkml:brushProperty name="height" value="0.05" units="cm"/>
    </inkml:brush>
  </inkml:definitions>
  <inkml:trace contextRef="#ctx0" brushRef="#br0">31 83 24575,'0'-5'0,"-3"-6"0,-1-3 0,-3-3 0,0-1 0,1 6 0,2 7 0,4 11 0,5 10 0,5 11 0,4 7 0,5 10 0,2 6 0,1 3 0,0-1 0,-2-1 0,-3-9-8191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8.149"/>
    </inkml:context>
    <inkml:brush xml:id="br0">
      <inkml:brushProperty name="width" value="0.05" units="cm"/>
      <inkml:brushProperty name="height" value="0.05" units="cm"/>
    </inkml:brush>
  </inkml:definitions>
  <inkml:trace contextRef="#ctx0" brushRef="#br0">282 505 24575,'1'-25'0,"8"-44"0,-5 42 0,-3 24 0,-1 0 0,1 0 0,-1 0 0,0-1 0,0 1 0,0 0 0,0 0 0,-1 0 0,1 0 0,-1 0 0,0 0 0,0 0 0,0 0 0,0 0 0,-1 0 0,1 0 0,-1 0 0,1 1 0,-1-1 0,0 1 0,0-1 0,0 1 0,0 0 0,-1 0 0,1 0 0,-1 0 0,1 0 0,-1 0 0,0 1 0,1-1 0,-1 1 0,0 0 0,0-1 0,0 2 0,0-1 0,0 0 0,-1 1 0,1-1 0,-4 1 0,-2-1 0,0 1 0,0 0 0,0 1 0,0 0 0,1 0 0,-1 1 0,0 0 0,1 0 0,-1 1 0,1 0 0,0 1 0,0 0 0,0 0 0,1 0 0,-1 1 0,1 0 0,0 1 0,0 0 0,-6 7 0,7-7 0,1 0 0,-1 1 0,1 0 0,1 0 0,-1 0 0,1 1 0,0 0 0,1-1 0,0 1 0,0 1 0,1-1 0,0 0 0,0 0 0,1 1 0,0-1 0,1 1 0,-1-1 0,2 1 0,-1-1 0,3 10 0,-3-14 0,1 0 0,0 0 0,0 0 0,1 0 0,-1 0 0,1-1 0,0 1 0,0-1 0,0 1 0,1-1 0,-1 0 0,1 1 0,0-1 0,0-1 0,0 1 0,0 0 0,0-1 0,0 1 0,1-1 0,-1 0 0,1 0 0,0-1 0,0 1 0,-1-1 0,1 1 0,0-1 0,0-1 0,0 1 0,0 0 0,5-1 0,-1 0 0,-1 0 0,0 0 0,0-1 0,1 0 0,-1-1 0,0 1 0,0-1 0,-1-1 0,1 1 0,0-1 0,-1-1 0,1 1 0,-1-1 0,0 0 0,0 0 0,7-8 0,1-3 0,-2-1 0,0 0 0,-1 0 0,0-2 0,-2 1 0,0-1 0,-1 0 0,0-1 0,-2 0 0,0 0 0,4-29 0,-1-12 0,-2-1 0,-1-86 0,-7 104 0,1 28 0,-1 21 0,24 432 0,-19-394-455,3 1 0,17 63 0,-14-77-6371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8.947"/>
    </inkml:context>
    <inkml:brush xml:id="br0">
      <inkml:brushProperty name="width" value="0.05" units="cm"/>
      <inkml:brushProperty name="height" value="0.05" units="cm"/>
    </inkml:brush>
  </inkml:definitions>
  <inkml:trace contextRef="#ctx0" brushRef="#br0">159 256 24575,'3'-5'0,"1"0"0,-1 0 0,0-1 0,0 0 0,0 0 0,-1 1 0,0-1 0,0-1 0,0 1 0,-1 0 0,1-9 0,-2 7 0,0 0 0,0-1 0,-1 1 0,-1 0 0,1 0 0,-1 0 0,-1 0 0,1 0 0,-1 1 0,-8-14 0,8 15 0,0 0 0,-1 0 0,0 0 0,0 1 0,0 0 0,-1 0 0,0 0 0,0 0 0,0 1 0,-1 0 0,1 0 0,-1 0 0,-9-3 0,14 6 0,-1 0 0,0 1 0,1-1 0,-1 1 0,0-1 0,0 1 0,0 0 0,1 0 0,-1 0 0,0 0 0,0 0 0,0 0 0,0 0 0,1 1 0,-1-1 0,0 1 0,0-1 0,1 1 0,-1 0 0,-2 1 0,1 0 0,1 0 0,-1 0 0,1 0 0,0 0 0,-1 1 0,1-1 0,0 1 0,1 0 0,-1 0 0,-2 4 0,-1 4 0,1 0 0,1 0 0,0 0 0,0 0 0,-1 18 0,3-17 0,0 0 0,0 0 0,2 0 0,0 1 0,0-1 0,1 0 0,0 0 0,1-1 0,4 13 0,-4-18 0,0 0 0,0 0 0,0 0 0,1 0 0,0-1 0,0 0 0,0 1 0,1-1 0,0-1 0,0 1 0,0-1 0,0 0 0,1 0 0,-1 0 0,1-1 0,0 0 0,12 4 0,-1-1 0,0-1 0,1-1 0,-1-1 0,1 0 0,0-2 0,23 1 0,-31-2 0,1-1 0,-1 0 0,0 0 0,0-1 0,0 0 0,0-1 0,0 0 0,-1-1 0,1 1 0,-1-2 0,0 0 0,12-7 0,-18 9 0,1 0 0,-1 0 0,0 0 0,1 0 0,-2 0 0,1-1 0,0 0 0,-1 1 0,1-1 0,-1 0 0,0 0 0,-1 0 0,1 0 0,-1 0 0,1-1 0,-1 1 0,-1 0 0,1-1 0,0 1 0,-1-1 0,0 1 0,0-1 0,-1 1 0,1-1 0,-1 1 0,0 0 0,0-1 0,-2-5 0,0 3 0,0 1 0,0 0 0,-1 0 0,1 0 0,-1 0 0,-1 1 0,1-1 0,-1 1 0,0 0 0,0 1 0,0-1 0,-1 1 0,1 0 0,-1 0 0,0 1 0,-1 0 0,-9-4 0,10 5 0,-1 0 0,1 0 0,-1 1 0,1 0 0,-1 0 0,0 0 0,1 1 0,-1 0 0,0 1 0,0-1 0,1 1 0,-1 1 0,1-1 0,-1 1 0,1 0 0,0 1 0,0-1 0,-6 5 0,7-4 0,0 0 0,1 0 0,-1 1 0,1 0 0,0 0 0,0 0 0,0 0 0,1 1 0,0-1 0,0 1 0,0 0 0,0 0 0,1 0 0,-1 0 0,2 1 0,-1-1 0,0 1 0,1-1 0,0 1 0,0-1 0,0 11 0,2-3 0,0 0 0,1 0 0,0 0 0,1 0 0,0 0 0,1 0 0,1-1 0,0 0 0,7 13 0,7 10 0,41 55 0,65 69 336,19 27-2037,-136-175-5125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3:59.679"/>
    </inkml:context>
    <inkml:brush xml:id="br0">
      <inkml:brushProperty name="width" value="0.05" units="cm"/>
      <inkml:brushProperty name="height" value="0.05" units="cm"/>
    </inkml:brush>
  </inkml:definitions>
  <inkml:trace contextRef="#ctx0" brushRef="#br0">125 196 24575,'7'-1'0,"-4"2"0,-4 4 0,-1 1 0,-6 24 0,1-1 0,2 1 0,1 0 0,2 1 0,2 56 0,5-30 0,2 1 0,17 63 0,-81-305 0,-1 0 0,50 153 0,2 0 0,1 0 0,-2-64 0,7 89 0,0-1 0,0 1 0,1 0 0,0 0 0,0 0 0,1-1 0,-1 1 0,1 1 0,1-1 0,-1 0 0,6-9 0,-5 11 0,0 1 0,0 0 0,0 0 0,0 0 0,1 0 0,-1 1 0,1-1 0,-1 1 0,1 0 0,0 0 0,0 0 0,0 0 0,0 1 0,0 0 0,0-1 0,1 2 0,5-2 0,3 1 0,-1 1 0,0 0 0,1 1 0,-1 0 0,0 1 0,0 0 0,0 1 0,0 0 0,0 1 0,-1 0 0,18 10 0,-16-8 0,-1 1 0,0 1 0,0 0 0,0 1 0,-2 0 0,1 1 0,-1 0 0,0 1 0,14 20 0,-22-29 0,0 1 0,0 0 0,0 0 0,-1 0 0,1 0 0,-1 0 0,0 0 0,0 1 0,0-1 0,0 0 0,0 1 0,-1-1 0,1 0 0,-1 1 0,0-1 0,0 1 0,-1-1 0,1 0 0,-1 1 0,1-1 0,-1 0 0,0 1 0,0-1 0,-1 0 0,1 0 0,0 0 0,-1 0 0,0 0 0,0 0 0,0 0 0,0-1 0,0 1 0,-1-1 0,1 1 0,-1-1 0,0 0 0,1 0 0,-1 0 0,0 0 0,0-1 0,-4 2 0,-10 5 57,0-1 0,0-1 0,-1 0 0,0-2 0,-20 4 0,-92 5-1764,81-11-5119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05.020"/>
    </inkml:context>
    <inkml:brush xml:id="br0">
      <inkml:brushProperty name="width" value="0.05" units="cm"/>
      <inkml:brushProperty name="height" value="0.05" units="cm"/>
    </inkml:brush>
  </inkml:definitions>
  <inkml:trace contextRef="#ctx0" brushRef="#br0">518 53 24575,'18'0'0,"-5"1"0,0-1 0,19-3 0,-29 3 0,1-1 0,-1 0 0,0 0 0,1 0 0,-1 0 0,0-1 0,0 1 0,0-1 0,0 0 0,0 0 0,0 0 0,-1 0 0,1 0 0,2-3 0,-5 5 0,1 0 0,-1-1 0,0 1 0,1 0 0,-1-1 0,0 1 0,1-1 0,-1 1 0,0 0 0,0-1 0,1 1 0,-1-1 0,0 1 0,0-1 0,0 1 0,0-1 0,0 1 0,0 0 0,1-1 0,-1 1 0,0-1 0,0 1 0,-1-1 0,1 1 0,0-1 0,0 1 0,0-1 0,0 1 0,0-1 0,0 1 0,-1-1 0,1 0 0,-1 0 0,0 1 0,0-1 0,0 0 0,0 0 0,0 1 0,-1-1 0,1 1 0,0-1 0,0 1 0,0-1 0,-1 1 0,-1-1 0,-38-2 0,19 5 0,0 0 0,-1 1 0,1 1 0,0 2 0,-22 7 0,-104 50 0,105-42 0,-56 38 0,84-49 0,0 1 0,1 1 0,0 0 0,1 1 0,0 0 0,-19 28 0,29-36 0,-1 0 0,1 1 0,1 0 0,-1-1 0,1 1 0,0 0 0,0 0 0,1 0 0,-1 1 0,2-1 0,-1 0 0,1 0 0,-1 1 0,2-1 0,-1 0 0,2 7 0,0-5 0,0-1 0,1 1 0,-1-1 0,2 0 0,-1 0 0,1-1 0,0 1 0,0-1 0,1 1 0,0-1 0,0-1 0,10 10 0,2-2 0,-1 0 0,2-2 0,-1 0 0,1-1 0,1-1 0,0 0 0,38 10 0,-11-7 0,1-2 0,62 6 0,-62-12 0,0-2 0,82-6 0,-105 1 0,0 0 0,0-2 0,0-1 0,-1 0 0,0-2 0,-1-1 0,27-13 0,-43 18 57,1 0 0,-1 0 0,0 0 0,-1-1 0,10-9 0,-14 13-116,0 0 0,0-1 0,0 1 0,1 0 0,-2-1 0,1 1 1,0-1-1,0 0 0,0 1 0,-1-1 0,1 0 0,0 1 1,-1-1-1,0 0 0,1 0 0,-1 1 0,0-1 0,0 0 0,0 0 1,0 0-1,0 1 0,-1-1 0,1 0 0,0 0 0,-1 1 0,0-1 1,1 0-1,-2-1 0,-6-9-6767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05.596"/>
    </inkml:context>
    <inkml:brush xml:id="br0">
      <inkml:brushProperty name="width" value="0.05" units="cm"/>
      <inkml:brushProperty name="height" value="0.05" units="cm"/>
    </inkml:brush>
  </inkml:definitions>
  <inkml:trace contextRef="#ctx0" brushRef="#br0">41 40 24575,'-35'0'0,"29"0"0,24 0 0,155 2 0,189-4 0,-332-3 0,-20-1 0,-10 5 0,0 1 0,0 0 0,0-1 0,0 1 0,0-1 0,0 1 0,0 0 0,-1-1 0,1 1 0,0-1 0,0 1 0,0 0 0,-1-1 0,1 1 0,0 0 0,-1-1 0,1 1 0,0 0 0,-1-1 0,1 1 0,0 0 0,-1 0 0,1-1 0,0 1 0,-1 0 0,1 0 0,-1 0 0,1 0 0,-1-1 0,-10-2 0,0-1 0,0 1 0,0 1 0,0 0 0,0 1 0,-1 0 0,1 1 0,-16 1 0,5-1 0,-13-2 0,21 1 0,1 0 0,-1 1 0,0 1 0,0 0 0,-25 5 0,38-5 0,-1-1 0,1 1 0,0 0 0,-1-1 0,1 1 0,0 0 0,0 0 0,0 0 0,0 0 0,0 0 0,0 0 0,0 0 0,0 1 0,0-1 0,0 0 0,1 0 0,-1 1 0,1-1 0,-1 0 0,1 1 0,-1-1 0,1 1 0,0-1 0,-1 1 0,1-1 0,0 0 0,0 1 0,0-1 0,1 3 0,-1 4 0,1 1 0,1-1 0,4 16 0,-4-18 0,82 362 172,-48-197-1709,-31-147-5289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06.941"/>
    </inkml:context>
    <inkml:brush xml:id="br0">
      <inkml:brushProperty name="width" value="0.05" units="cm"/>
      <inkml:brushProperty name="height" value="0.05" units="cm"/>
    </inkml:brush>
  </inkml:definitions>
  <inkml:trace contextRef="#ctx0" brushRef="#br0">72 257 24575,'1'-15'0,"0"12"0,-1-1 0,1 0 0,-1 1 0,0-1 0,0 0 0,-1 1 0,1-1 0,-1 0 0,0 1 0,0-1 0,0 1 0,0-1 0,-3-5 0,4 9 0,0 0 0,-1-1 0,1 1 0,0 0 0,0 0 0,0-1 0,-1 1 0,1 0 0,0 0 0,0 0 0,-1-1 0,1 1 0,0 0 0,-1 0 0,1 0 0,0 0 0,-1 0 0,1 0 0,0-1 0,0 1 0,-1 0 0,1 0 0,0 0 0,-1 0 0,1 0 0,0 0 0,-1 0 0,1 0 0,0 1 0,-1-1 0,1 0 0,0 0 0,-1 0 0,1 0 0,0 0 0,0 0 0,-1 1 0,1-1 0,-8 15 0,1 20 0,-8 113 0,-8 156 0,22-383 0,5-175 0,-1 217 0,1 1 0,2 0 0,2 0 0,23-69 0,-26 92 0,1 1 0,0-1 0,1 1 0,9-13 0,-14 22 0,0 1 0,0-1 0,1 1 0,-1 0 0,1 0 0,-1 0 0,1 0 0,0 0 0,-1 0 0,6-1 0,-7 2 0,1 1 0,0-1 0,0 1 0,0 0 0,0 0 0,-1-1 0,1 1 0,0 1 0,0-1 0,0 0 0,0 0 0,-1 1 0,1-1 0,0 1 0,0-1 0,-1 1 0,1 0 0,0 0 0,2 1 0,2 3 0,0 0 0,0 1 0,0-1 0,-1 1 0,0 0 0,0 1 0,-1-1 0,0 1 0,0 0 0,0 0 0,4 12 0,3 11 0,10 45 0,-19-69 0,18 91 0,16 195 0,-37-291 0,1 0 0,0 1 0,0-1 0,0 0 0,1 0 0,-1 0 0,0 0 0,0 0 0,1 0 0,-1 0 0,0 0 0,1 0 0,-1 0 0,1 0 0,-1 0 0,2 2 0,-2-3 0,1-1 0,-1 1 0,1 0 0,-1 0 0,1 0 0,-1 0 0,0 0 0,1-1 0,-1 1 0,1 0 0,-1 0 0,0-1 0,1 1 0,-1 0 0,0-1 0,1 1 0,-1 0 0,0-1 0,1 1 0,-1 0 0,0-1 0,0 1 0,0 0 0,1-1 0,-1 1 0,0-1 0,18-44 0,-15 36 0,89-197 0,-73 170 0,2 1 0,2 1 0,41-47 0,-60 75 0,2 1 0,-1 0 0,0 0 0,1 0 0,0 1 0,0 0 0,11-5 0,-15 8 0,0 0 0,1 0 0,-1 0 0,1 0 0,-1 1 0,1-1 0,-1 1 0,1 0 0,-1 0 0,1 0 0,0 0 0,-1 0 0,1 0 0,-1 1 0,1-1 0,-1 1 0,1 0 0,-1 0 0,1 0 0,-1 0 0,0 0 0,1 0 0,-1 1 0,3 1 0,0 3 0,1-1 0,-1 1 0,-1 0 0,1 0 0,-1 1 0,0-1 0,0 1 0,-1 0 0,0 0 0,0 0 0,3 13 0,2 12 0,5 46 0,-9-54 0,13 233 0,-15-201 0,0-22-1365,2-7-5461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07.348"/>
    </inkml:context>
    <inkml:brush xml:id="br0">
      <inkml:brushProperty name="width" value="0.05" units="cm"/>
      <inkml:brushProperty name="height" value="0.05" units="cm"/>
    </inkml:brush>
  </inkml:definitions>
  <inkml:trace contextRef="#ctx0" brushRef="#br0">498 108 24575,'19'-16'0,"-14"12"0,0-1 0,1 1 0,-2-1 0,6-6 0,-9 10 0,0 0 0,0-1 0,0 1 0,0-1 0,0 1 0,-1-1 0,1 1 0,0-1 0,-1 0 0,0 1 0,1-1 0,-1 0 0,0 1 0,0-1 0,0 0 0,0 1 0,0-1 0,0 0 0,0 1 0,-1-1 0,0-2 0,0 2 0,0 0 0,0 1 0,0-1 0,0 1 0,0-1 0,-1 1 0,1-1 0,0 1 0,-1 0 0,1 0 0,-1 0 0,0 0 0,1 0 0,-1 0 0,0 0 0,1 0 0,-1 1 0,0-1 0,0 1 0,0-1 0,0 1 0,0 0 0,-3-1 0,-4 1 0,0 0 0,1 0 0,-17 3 0,12-1 0,-1 1 0,1 1 0,0 0 0,1 1 0,-1 0 0,1 1 0,0 0 0,0 1 0,1 0 0,-1 1 0,2 1 0,-1-1 0,-13 17 0,18-19 0,2 0 0,-1 0 0,1 0 0,0 0 0,0 1 0,0 0 0,1 0 0,0 0 0,1 0 0,0 0 0,0 1 0,0-1 0,1 1 0,0-1 0,0 1 0,1 0 0,0-1 0,0 1 0,1-1 0,0 1 0,1 0 0,-1-1 0,1 0 0,1 1 0,4 10 0,0-6 0,0 0 0,0 0 0,1 0 0,1-1 0,-1 0 0,2-1 0,0 0 0,0-1 0,17 13 0,11 4 0,63 32 0,2 1 0,-99-56 0,1 0 0,-1 0 0,0 1 0,0 0 0,7 7 0,-11-10 0,1-1 0,-1 1 0,1 0 0,-1-1 0,1 1 0,-1 0 0,0-1 0,1 1 0,-1 0 0,0-1 0,0 1 0,1 0 0,-1 0 0,0-1 0,0 1 0,0 0 0,0 0 0,0-1 0,0 1 0,0 0 0,0 0 0,0-1 0,0 1 0,0 0 0,-1 0 0,1-1 0,0 1 0,-1 0 0,1-1 0,0 1 0,-1 0 0,1-1 0,-1 1 0,1 0 0,-1-1 0,1 1 0,-1-1 0,1 1 0,-1-1 0,1 1 0,-1-1 0,0 0 0,1 1 0,-1-1 0,0 0 0,0 1 0,1-1 0,-1 0 0,0 0 0,-1 1 0,-14 3 0,0 0 0,-1-1 0,0-1 0,-31 1 0,19-1 0,-350-8-1365,286 0-5461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08.003"/>
    </inkml:context>
    <inkml:brush xml:id="br0">
      <inkml:brushProperty name="width" value="0.05" units="cm"/>
      <inkml:brushProperty name="height" value="0.05" units="cm"/>
    </inkml:brush>
  </inkml:definitions>
  <inkml:trace contextRef="#ctx0" brushRef="#br0">44 180 24575,'-19'-14'0,"17"13"0,-1-1 0,1 1 0,-1-1 0,1 0 0,0 1 0,0-1 0,0 0 0,0-1 0,-2-2 0,4 5 0,0-1 0,-1 1 0,1-1 0,0 1 0,0 0 0,0-1 0,0 1 0,0-1 0,0 1 0,0 0 0,0-1 0,0 1 0,0 0 0,1-1 0,-1 1 0,0-1 0,0 1 0,0 0 0,0-1 0,0 1 0,1 0 0,-1-1 0,0 1 0,0 0 0,1-1 0,-1 1 0,1-1 0,20-9 0,20 0 0,1 1 0,0 3 0,85-2 0,-81 5 0,969-11-4210,-922 14 3908,713 10-2330,778-8 1592,-1524-3 900,30-1 375,1-3-1,89-17 1,-173 21-158,38-11 952,-42 12-1019,-1-1 0,0 0 0,0 0-1,0 0 1,0 0 0,0 0 0,0-1 0,-1 1-1,1-1 1,0 1 0,0-1 0,-1 1-1,1-1 1,-1 0 0,2-3 0,-2 3-163,-1 1 0,1 0 0,-1-1 0,0 1 0,0 0 1,0-1-1,0 1 0,0 0 0,0-1 0,0 1 0,0-3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4:14.165"/>
    </inkml:context>
    <inkml:brush xml:id="br0">
      <inkml:brushProperty name="width" value="0.05" units="cm"/>
      <inkml:brushProperty name="height" value="0.05" units="cm"/>
    </inkml:brush>
  </inkml:definitions>
  <inkml:trace contextRef="#ctx0" brushRef="#br0">3619 386 24575,'0'-4'0,"0"0"0,-1 0 0,1 1 0,-1-1 0,0 0 0,0 0 0,0 1 0,0-1 0,-1 1 0,0-1 0,1 1 0,-1 0 0,0-1 0,-4-3 0,1 2 0,0 0 0,0 0 0,0 1 0,-1 0 0,1 0 0,-1 1 0,-10-6 0,-7 0 0,-1 1 0,0 1 0,-36-7 0,52 13 0,-127-22-271,-2 6 0,1 6-1,-263 14 1,143 20-498,-292 64 0,-49 67 442,452-104 335,2 6 1,-136 75 0,206-91-237,1 4 0,-115 91-1,154-107 222,1 2 0,2 0 0,1 2-1,1 2 1,2 0 0,1 2-1,-22 41 1,39-61 186,1 0-1,0 1 0,1 0 1,1 0-1,1 0 1,0 0-1,1 1 0,-1 30 1,4-35-51,1-1 0,0 1 0,1-1 0,0 1 0,1-1 0,0 0 0,1 0 0,1 0 0,0-1 0,0 1 0,1-1 0,1 0 0,7 10 0,3-1-88,0-1-1,1-1 0,0 0 1,2-1-1,0-1 0,30 18 1,4-3-122,87 37 0,-6-14-615,199 51 1,153 4-953,451 26-262,10-103 1308,-776-40 226,0-6 0,238-53 1,-320 46 264,-2-4 0,0-4 0,-1-3 1,-3-5-1,0-3 0,91-60 1,-142 78 200,-2-1 0,0-1 0,-2-2 0,-1 0 0,-1-2 0,40-53 0,-55 63-39,-1 0 0,0 0-1,-2-1 1,0 0-1,-1-1 1,-1 0 0,0 0-1,-2-1 1,0 1-1,-2-1 1,0 0 0,-1 0-1,-2-40 1,-3 36-20,-1 0 0,-2 0 1,0 1-1,-1-1 0,-1 1 1,-2 1-1,0 0 0,-2 0 1,0 1-1,-20-26 0,1 6 94,-2 2 0,-2 1 0,-2 2 0,-43-35-1,4 13-115,-2 3-1,-3 3 0,-113-55 0,40 36-369,-168-53-1,90 52-797,-436-76-1,-243 45-542,548 82 3587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29.719"/>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0.835"/>
    </inkml:context>
    <inkml:brush xml:id="br0">
      <inkml:brushProperty name="width" value="0.05" units="cm"/>
      <inkml:brushProperty name="height" value="0.05" units="cm"/>
    </inkml:brush>
  </inkml:definitions>
  <inkml:trace contextRef="#ctx0" brushRef="#br0">17 661 24575,'-3'-5'0,"1"-1"0,-1 1 0,1-1 0,1 0 0,-1 0 0,1 0 0,0 0 0,0 0 0,1 0 0,0 0 0,0 0 0,1-9 0,0 10 0,0 1 0,0 0 0,0 0 0,1 1 0,-1-1 0,1 0 0,0 0 0,0 1 0,0-1 0,1 1 0,-1 0 0,1-1 0,-1 1 0,1 0 0,0 1 0,1-1 0,-1 0 0,0 1 0,4-2 0,8-4 0,0 2 0,0 0 0,0 1 0,1 0 0,23-3 0,85-6 0,-75 9 0,118-5 0,63-7 0,-225 16 0,0 0 0,-1 0 0,1 0 0,-1-1 0,7-2 0,-10 4 0,-1-1 0,1 1 0,-1 0 0,1-1 0,-1 1 0,1 0 0,-1-1 0,1 1 0,-1-1 0,0 1 0,1 0 0,-1-1 0,0 1 0,1-1 0,-1 1 0,0-1 0,1 0 0,-1 1 0,0-1 0,0 0 0,0 0 0,0 0 0,0 1 0,0-1 0,-1 0 0,1 1 0,0-1 0,-1 0 0,1 1 0,0-1 0,-1 1 0,1-1 0,-1 0 0,1 1 0,-1-1 0,1 1 0,-1-1 0,0 1 0,1 0 0,-1-1 0,1 1 0,-2-1 0,-6-3 0,1 0 0,-1 1 0,0 0 0,0 1 0,0-1 0,-1 2 0,1-1 0,0 1 0,-12 0 0,-2 0 0,0 2 0,-31 4 0,45-4 0,1 1 0,0 0 0,-1 0 0,1 1 0,0 0 0,1 0 0,-1 0 0,0 1 0,1 0 0,0 0 0,0 1 0,0 0 0,1 0 0,-1 0 0,-7 11 0,10-12 0,1-1 0,0 1 0,0 0 0,0-1 0,0 1 0,1 0 0,-1 0 0,1 0 0,0 0 0,0 1 0,0-1 0,1 0 0,0 0 0,0 0 0,0 1 0,0-1 0,0 0 0,1 0 0,0 1 0,0-1 0,0 0 0,0 0 0,1 0 0,0 0 0,0-1 0,0 1 0,0 0 0,0-1 0,4 5 0,0-1 0,1-1 0,-1 0 0,1 0 0,1-1 0,-1 0 0,0 0 0,1-1 0,0 0 0,0 0 0,1-1 0,-1 0 0,1 0 0,-1-1 0,1 0 0,17 1 0,-13-1 0,1-2 0,-1 1 0,1-2 0,-1 0 0,1 0 0,-1-2 0,1 1 0,-1-2 0,24-8 0,-30 9 0,0 0 0,-1-1 0,1 0 0,0 0 0,-1 0 0,0-1 0,0 0 0,0 0 0,-1-1 0,0 1 0,0-1 0,0 0 0,-1-1 0,0 1 0,0-1 0,0 0 0,-1 0 0,4-13 0,-8 28 0,0 0 0,0 1 0,1-1 0,0 0 0,0 0 0,1 1 0,0-1 0,1 0 0,0 0 0,0 0 0,0 0 0,1-1 0,0 1 0,1 0 0,7 10 0,-7-12 0,0 0 0,0 0 0,1 0 0,-1-1 0,1 0 0,1 0 0,-1 0 0,1-1 0,0 0 0,0 0 0,0 0 0,0-1 0,1 0 0,-1 0 0,1 0 0,0-1 0,0 0 0,0 0 0,11 0 0,-2-1 0,-1-1 0,1-1 0,0-1 0,0 0 0,0-1 0,-1-1 0,0 0 0,28-12 0,-17 4 0,0-1 0,-1-1 0,46-35 0,-59 40 0,0-1 0,-1-1 0,0 0 0,-1 0 0,0-1 0,-1-1 0,0 1 0,-1-1 0,0-1 0,-2 1 0,1-1 0,4-15 0,-8 16 0,0 1 0,0 0 0,-2-1 0,1 1 0,-1-1 0,-1 1 0,-1-1 0,1 0 0,-2 1 0,0-1 0,0 1 0,-1 0 0,-1 0 0,0 0 0,-7-13 0,3 8 0,-1 1 0,-1-1 0,-1 2 0,0 0 0,-1 0 0,0 1 0,-2 0 0,1 1 0,-2 1 0,1 0 0,-2 1 0,1 1 0,-24-12 0,36 20 0,-1 1 0,1 0 0,0 0 0,-1 0 0,1 0 0,0 1 0,-1-1 0,1 1 0,-1 0 0,-4 0 0,7 1 0,-1-1 0,1 0 0,0 1 0,-1-1 0,1 1 0,0-1 0,0 1 0,-1 0 0,1-1 0,0 1 0,0 0 0,0 0 0,0 0 0,0 0 0,0 0 0,0 0 0,0 0 0,0 0 0,1 0 0,-1 1 0,0-1 0,1 0 0,-1 0 0,1 1 0,-1-1 0,1 0 0,0 1 0,-1 1 0,0 8 0,0-1 0,1 0 0,0 1 0,1-1 0,0 0 0,0 1 0,6 16 0,26 72 0,-29-88 0,12 31-170,3 0-1,1-1 0,1-1 1,3 0-1,1-2 0,2-1 1,55 58-1,-65-78-6655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2.316"/>
    </inkml:context>
    <inkml:brush xml:id="br0">
      <inkml:brushProperty name="width" value="0.05" units="cm"/>
      <inkml:brushProperty name="height" value="0.05" units="cm"/>
      <inkml:brushProperty name="color" value="#FFFFFF"/>
    </inkml:brush>
  </inkml:definitions>
  <inkml:trace contextRef="#ctx0" brushRef="#br0">0 229 24029,'8839'0'0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3.349"/>
    </inkml:context>
    <inkml:brush xml:id="br0">
      <inkml:brushProperty name="width" value="0.05" units="cm"/>
      <inkml:brushProperty name="height" value="0.05" units="cm"/>
      <inkml:brushProperty name="color" value="#FFFFFF"/>
    </inkml:brush>
  </inkml:definitions>
  <inkml:trace contextRef="#ctx0" brushRef="#br0">578 44 24575,'-13'-12'0,"10"8"0,-1 0 0,0 1 0,0-1 0,0 1 0,0 0 0,-6-3 0,7 5 0,0 0 0,0 0 0,0 1 0,1-1 0,-1 1 0,0 0 0,0-1 0,0 1 0,0 1 0,0-1 0,0 0 0,1 1 0,-1-1 0,-5 3 0,-15 5 0,1 1 0,0 1 0,0 1 0,1 1 0,1 1 0,0 1 0,0 0 0,2 2 0,0 0 0,1 1 0,-22 27 0,16-14 0,0 1 0,2 1 0,2 1 0,1 1 0,1 1 0,-17 53 0,17-31 0,2 1 0,3 1 0,-5 61 0,13-75 0,2 0 0,2 0 0,3 0 0,12 74 0,-11-100 0,1 1 0,1-1 0,0 0 0,2-1 0,0 1 0,1-2 0,1 1 0,1-1 0,24 30 0,-23-34 0,0 0 0,1-2 0,1 1 0,0-2 0,0 0 0,1 0 0,0-2 0,1 0 0,0 0 0,0-2 0,28 9 0,-15-9 0,0 0 0,0-2 0,1-1 0,0-2 0,-1-1 0,1-1 0,0-1 0,-1-2 0,1-1 0,-1-1 0,-1-1 0,1-2 0,-1-1 0,-1-1 0,47-26 0,-43 19 0,-1-2 0,-1 0 0,-1-2 0,-1-1 0,-1-2 0,-1 0 0,-2-1 0,0-2 0,-1 0 0,-2-1 0,-1-2 0,28-60 0,-31 49 0,-1 0 0,-3 0 0,-1-2 0,-2 1 0,-2-1 0,-2 0 0,-2-1 0,-1 1 0,-3 0 0,-2-1 0,-13-73 0,12 100 0,-1-1 0,-1 2 0,0-1 0,-1 1 0,-1 0 0,0 0 0,-12-16 0,14 25 0,0 0 0,0 1 0,-1 0 0,0 0 0,0 0 0,-1 1 0,0 0 0,0 0 0,0 1 0,-1 0 0,1 1 0,-1 0 0,0 0 0,-1 1 0,-10-3 0,-2 2 0,1 1 0,-1 2 0,0 0 0,0 1 0,1 1 0,-1 1 0,0 1 0,-20 6 0,-25 8 0,-76 32 0,108-37-273,1 2 0,0 2 0,1 0 0,-32 23 0,42-21-6553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3.972"/>
    </inkml:context>
    <inkml:brush xml:id="br0">
      <inkml:brushProperty name="width" value="0.05" units="cm"/>
      <inkml:brushProperty name="height" value="0.05" units="cm"/>
      <inkml:brushProperty name="color" value="#FFFFFF"/>
    </inkml:brush>
  </inkml:definitions>
  <inkml:trace contextRef="#ctx0" brushRef="#br0">350 1 24575,'-2'2'0,"-1"0"0,1 0 0,0 0 0,-1 0 0,1 1 0,0-1 0,-2 5 0,-34 53 0,4 2 0,-37 89 0,-37 138 0,104-278 0,-46 142 0,43-124 0,1-1 0,1 1 0,-1 43 0,5-67 0,1 0 0,1 0 0,-1 0 0,1 0 0,-1 0 0,1 0 0,1 0 0,-1-1 0,1 1 0,0 0 0,0-1 0,0 1 0,4 5 0,-3-7 0,-1-1 0,1 1 0,0 0 0,0-1 0,0 1 0,0-1 0,0 0 0,1 0 0,-1 0 0,1-1 0,-1 1 0,1-1 0,0 0 0,-1 0 0,1 0 0,0-1 0,6 1 0,8 0 0,0-1 0,0 0 0,0-2 0,26-5 0,72-22 0,-69 17 0,426-96 0,-427 100 0,64-15 0,-95 19 0,0 0 0,-1-2 0,0 0 0,0 0 0,15-10 0,-25 13 0,1 0 0,-1 0 0,0-1 0,0 1 0,0-1 0,-1 0 0,0 0 0,1 0 0,-1 0 0,-1-1 0,1 1 0,-1-1 0,1 0 0,0-5 0,-1 4 0,0-1 0,-1 0 0,0 0 0,-1 0 0,1 0 0,-1 0 0,-1 0 0,1 0 0,-3-10 0,-4-9 0,-1 0 0,-2 1 0,0 0 0,-20-33 0,18 33 0,-116-251 0,103 221 0,25 54 3,-7-13 335,7 15-363,0-1 0,0 0-1,0 0 1,0 0 0,0 0 0,0 0 0,-1 0 0,1 1 0,0-1 0,0 0 0,0 0 0,0 0 0,0 0 0,0 0-1,0 0 1,-1 0 0,1 0 0,0 0 0,0 1 0,0-1 0,0 0 0,0 0 0,-1 0 0,1 0 0,0 0 0,0 0-1,0 0 1,0 0 0,0 0 0,-1 0 0,1 0 0,0 0 0,0 0 0,0 0 0,0 0 0,0 0 0,-1 0-1,1 0 1,0-1 0,0 1 0,0 0 0,0 0 0,0 0 0,0 0 0,-1 0 0,1 0 0,0 0 0,0 0 0,0 0-1,0-1 1,0 1 0,0 0 0,0 0 0,0 0 0,0 0 0,0 0 0,0-1 0,-1 1 0,1 0 0,0 0 0,0 0-1,0 0 1,0 0 0,0-1 0,0 1 0,0 0 0,0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4.520"/>
    </inkml:context>
    <inkml:brush xml:id="br0">
      <inkml:brushProperty name="width" value="0.05" units="cm"/>
      <inkml:brushProperty name="height" value="0.05" units="cm"/>
      <inkml:brushProperty name="color" value="#FFFFFF"/>
    </inkml:brush>
  </inkml:definitions>
  <inkml:trace contextRef="#ctx0" brushRef="#br0">373 173 24575,'3'-4'0,"0"0"0,0 0 0,0-1 0,-1 1 0,0-1 0,1 0 0,-1 1 0,-1-1 0,1 0 0,0-7 0,6-51 0,-7 60 0,-1 1 0,0-1 0,0 1 0,0-1 0,-1 0 0,1 1 0,0-1 0,-1 1 0,0 0 0,0-1 0,0 1 0,0 0 0,0-1 0,-2-2 0,2 4 0,0 0 0,-1-1 0,1 1 0,0 0 0,-1 0 0,1 0 0,-1 1 0,1-1 0,-1 0 0,1 1 0,-1-1 0,1 0 0,-1 1 0,0 0 0,1-1 0,-1 1 0,0 0 0,1 0 0,-1 0 0,0 0 0,0 0 0,1 1 0,-3-1 0,-7 3 0,0 0 0,1 0 0,-1 1 0,1 0 0,0 1 0,0 0 0,0 0 0,-11 9 0,-3 4 0,-39 39 0,44-38 0,2 1 0,1 0 0,0 1 0,2 1 0,0 0 0,1 1 0,2 0 0,-17 47 0,24-57 0,0 1 0,0 0 0,1 0 0,1 0 0,1 0 0,0 0 0,0 0 0,2 1 0,0-1 0,0 0 0,2 0 0,-1 0 0,2 0 0,0 0 0,0-1 0,2 1 0,11 21 0,-13-28 0,1 0 0,0-1 0,0 1 0,1-1 0,0 0 0,0-1 0,0 1 0,1-1 0,-1 0 0,1-1 0,1 0 0,10 5 0,-6-4 0,-1-2 0,1 1 0,0-2 0,0 1 0,0-2 0,0 0 0,23 0 0,-12-3 0,-1-1 0,0 0 0,0-2 0,0-1 0,0 0 0,-1-2 0,0 0 0,36-21 0,-40 18 0,0 0 0,-1-1 0,-1-1 0,0-1 0,-1 0 0,0-1 0,-1 0 0,-1-1 0,0 0 0,-1-1 0,14-29 0,-20 34 0,0 1 0,0-1 0,-2-1 0,1 1 0,-1 0 0,-1-1 0,0 1 0,-1-1 0,0 0 0,-1 1 0,0-1 0,-1 0 0,-1 1 0,0-1 0,-1 0 0,0 1 0,-1 0 0,0 0 0,-8-16 0,8 21 19,-1-1 0,1 1 0,-2 0 0,1 0 0,-1 0 0,0 1 0,0 0 0,-1 0 0,1 0 0,-1 1 0,-1 0 0,1 1 0,-1-1 0,1 1 0,-1 1 0,-1 0 0,-15-5 0,13 6-141,0 0 0,-1 1 0,1 0 0,0 1 0,-1 0 0,1 1 0,-1 0 0,1 1 0,0 0 1,0 1-1,0 0 0,0 1 0,-11 5 0,-8 6-6704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5.083"/>
    </inkml:context>
    <inkml:brush xml:id="br0">
      <inkml:brushProperty name="width" value="0.05" units="cm"/>
      <inkml:brushProperty name="height" value="0.05" units="cm"/>
      <inkml:brushProperty name="color" value="#FFFFFF"/>
    </inkml:brush>
  </inkml:definitions>
  <inkml:trace contextRef="#ctx0" brushRef="#br0">193 140 24575,'0'-7'0,"-1"-1"0,1 1 0,-4-13 0,4 19 0,0 0 0,0 0 0,0 1 0,-1-1 0,1 0 0,0 1 0,-1-1 0,1 1 0,0-1 0,-1 0 0,1 1 0,-1-1 0,1 1 0,-1-1 0,1 1 0,-1-1 0,1 1 0,-1-1 0,1 1 0,-2-1 0,1 1 0,0 0 0,0 0 0,0 0 0,0 1 0,0-1 0,1 0 0,-1 0 0,0 1 0,0-1 0,0 1 0,1-1 0,-1 0 0,0 1 0,0 0 0,1-1 0,-1 1 0,0-1 0,1 1 0,-1 0 0,1-1 0,-1 1 0,0 1 0,-9 14 0,0 0 0,1 0 0,1 1 0,0 0 0,-10 36 0,8-24 0,-12 35 0,3 0 0,3 2 0,-11 86 0,25-141 0,1 0 0,1 0 0,0-1 0,1 1 0,0 0 0,4 18 0,-4-24 0,1-1 0,-1 0 0,1 1 0,0-1 0,0 0 0,1-1 0,-1 1 0,1 0 0,0-1 0,0 1 0,0-1 0,1 0 0,-1 0 0,1 0 0,-1 0 0,1-1 0,0 1 0,7 2 0,6 2 0,1-1 0,0-1 0,0 0 0,0-2 0,1 0 0,-1-1 0,1 0 0,-1-2 0,37-3 0,-23-2 0,1 0 0,-1-2 0,0-2 0,54-21 0,-63 21 0,-1-2 0,-1 0 0,1-2 0,-2 0 0,0-1 0,0-1 0,17-18 0,-30 27 0,-1-1 0,0 0 0,-1 1 0,0-2 0,0 1 0,0-1 0,-1 1 0,0-1 0,0-1 0,-1 1 0,0 0 0,-1-1 0,0 1 0,0-1 0,-1 0 0,0 0 0,0 0 0,-1 0 0,0 1 0,-1-1 0,0 0 0,-3-14 0,-4-1 0,-1 0 0,-2 0 0,0 1 0,-2 0 0,-16-23 0,13 23 0,2-1 0,0-1 0,-19-51 0,29 62-273,1-1 0,0 0 0,0 1 0,1-23 0,2 21-6553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5.687"/>
    </inkml:context>
    <inkml:brush xml:id="br0">
      <inkml:brushProperty name="width" value="0.05" units="cm"/>
      <inkml:brushProperty name="height" value="0.05" units="cm"/>
      <inkml:brushProperty name="color" value="#FFFFFF"/>
    </inkml:brush>
  </inkml:definitions>
  <inkml:trace contextRef="#ctx0" brushRef="#br0">527 140 24575,'-20'-30'0,"17"26"0,0-1 0,0 0 0,0 1 0,0 0 0,-5-5 0,2 3 0,0 1 0,-1 0 0,0 0 0,0 0 0,0 1 0,-1 0 0,0 0 0,0 1 0,1 0 0,-2 0 0,1 1 0,0 0 0,0 0 0,-10 0 0,7 2 0,-1 0 0,1 1 0,-1 0 0,1 1 0,-1 0 0,1 1 0,0 0 0,0 1 0,-16 7 0,10-2 0,1 0 0,0 1 0,1 0 0,0 1 0,0 1 0,1 1 0,1 0 0,0 0 0,1 1 0,0 1 0,1 0 0,-15 29 0,19-30 0,1 1 0,1 1 0,0-1 0,1 1 0,0-1 0,2 1 0,-1 0 0,2 1 0,1-1 0,0 0 0,0 0 0,2 0 0,0 0 0,6 21 0,-5-25 0,1-1 0,0 1 0,1-1 0,0 0 0,1 0 0,0-1 0,0 1 0,1-1 0,1-1 0,-1 1 0,2-1 0,-1-1 0,1 0 0,1 0 0,-1 0 0,1-1 0,1-1 0,-1 0 0,18 7 0,-7-5 0,0-2 0,0 0 0,1-2 0,0 0 0,0-2 0,0 0 0,0-1 0,0-1 0,0-2 0,25-3 0,-27 1 0,0 0 0,0-1 0,0-1 0,-1 0 0,0-2 0,0 0 0,-1-2 0,0 0 0,-1 0 0,0-2 0,17-14 0,-23 15 0,0-1 0,-1-1 0,0 1 0,-1-1 0,-1-1 0,0 0 0,-1 0 0,0 0 0,-1-1 0,-1 0 0,0 0 0,-1-1 0,-1 1 0,0-1 0,-1 0 0,0-31 0,-3 30 0,1-1 0,-2 1 0,0 0 0,-2 0 0,1 0 0,-2 0 0,0 0 0,-1 1 0,-1 0 0,-1 0 0,0 1 0,0 0 0,-2 0 0,0 1 0,-16-18 0,20 26 29,0 1-1,0 0 1,0 0-1,-1 0 0,1 1 1,-1 0-1,0 0 1,-1 1-1,1-1 1,-1 2-1,-13-4 1,17 5-101,0 0 1,0 1 0,0-1 0,-1 1 0,1 0 0,0 1 0,0-1 0,0 1 0,0 0-1,0 0 1,-1 0 0,1 0 0,1 1 0,-1-1 0,0 1 0,0 0 0,1 0 0,-1 1 0,1-1-1,-1 1 1,1-1 0,0 1 0,-4 5 0,-9 15-6755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6.312"/>
    </inkml:context>
    <inkml:brush xml:id="br0">
      <inkml:brushProperty name="width" value="0.05" units="cm"/>
      <inkml:brushProperty name="height" value="0.05" units="cm"/>
      <inkml:brushProperty name="color" value="#FFFFFF"/>
    </inkml:brush>
  </inkml:definitions>
  <inkml:trace contextRef="#ctx0" brushRef="#br0">345 31 24575,'-1'-1'0,"-1"0"0,1-1 0,-1 1 0,1 0 0,-1 0 0,1 0 0,-1 0 0,1 1 0,-1-1 0,0 0 0,1 1 0,-1-1 0,0 1 0,0-1 0,1 1 0,-1 0 0,0 0 0,0-1 0,0 1 0,0 1 0,1-1 0,-1 0 0,0 0 0,0 1 0,1-1 0,-1 1 0,0 0 0,0-1 0,1 1 0,-1 0 0,1 0 0,-1 0 0,1 0 0,-1 0 0,1 0 0,-3 3 0,-3 2 0,1 1 0,-1 0 0,2 0 0,-1 1 0,-8 14 0,-22 49 0,-32 87 0,8-13 0,45-114 0,2-7 0,2 1 0,1 1 0,-11 42 0,20-66 0,1 0 0,-1 0 0,1 0 0,0 0 0,0 0 0,0 0 0,0 0 0,0 0 0,0 0 0,1 0 0,-1 0 0,1 0 0,-1 0 0,1 0 0,0 0 0,-1 0 0,1-1 0,0 1 0,0 0 0,1-1 0,0 3 0,1-2 0,-1 0 0,1-1 0,-1 1 0,1 0 0,-1-1 0,1 0 0,0 0 0,0 0 0,0 0 0,0 0 0,0 0 0,5 0 0,8 0 0,0-1 0,-1 0 0,1-2 0,19-3 0,-33 5 0,149-28 0,-77 12 0,124-9 0,-171 24 0,-9 1 0,-1-1 0,1 0 0,0-1 0,-1-1 0,24-7 0,-38 8 0,-1 1 0,1 0 0,-1-1 0,0 1 0,0-1 0,0 0 0,0 0 0,0 0 0,0 0 0,0 0 0,-1 0 0,1 0 0,-1-1 0,0 1 0,1 0 0,-1-1 0,0 1 0,0-1 0,-1 0 0,1 1 0,-1-1 0,1 0 0,-1 1 0,0-1 0,0 0 0,0 1 0,0-4 0,-1-9 0,-1-1 0,0 1 0,-7-23 0,7 30 0,-121-413 0,122 419 27,1 0-1,-1 0 0,0 0 0,0 1 1,0-1-1,0 0 0,0 0 0,0 1 1,-1-1-1,1 0 0,-1 1 0,-2-3 1,4 4-74,-1 0 1,0 0 0,1-1 0,-1 1 0,0 0 0,0 0 0,1 0 0,-1 0-1,0 0 1,1 0 0,-1 0 0,0 0 0,0 0 0,1 0 0,-1 0 0,0 1-1,1-1 1,-1 0 0,0 0 0,1 1 0,-1-1 0,0 0 0,1 1 0,-1-1-1,0 1 1,1-1 0,-1 1 0,1-1 0,-1 1 0,1-1 0,0 1 0,-1-1-1,1 1 1,-1 0 0,1-1 0,-1 2 0,-6 9-6780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6.952"/>
    </inkml:context>
    <inkml:brush xml:id="br0">
      <inkml:brushProperty name="width" value="0.05" units="cm"/>
      <inkml:brushProperty name="height" value="0.05" units="cm"/>
      <inkml:brushProperty name="color" value="#FFFFFF"/>
    </inkml:brush>
  </inkml:definitions>
  <inkml:trace contextRef="#ctx0" brushRef="#br0">561 89 24575,'-1'-2'0,"1"0"0,-1 0 0,1 0 0,-1 0 0,0 0 0,0 0 0,0 0 0,0 0 0,0 0 0,0 1 0,0-1 0,0 0 0,-3-1 0,-20-19 0,17 17 0,-1 0 0,0 1 0,0 0 0,0 0 0,-1 1 0,1 0 0,-1 0 0,0 1 0,1 0 0,-1 1 0,0 0 0,0 0 0,-1 1 0,1 0 0,0 1 0,-16 3 0,6-1 0,2 2 0,-1 0 0,0 1 0,1 1 0,0 0 0,1 1 0,-21 14 0,20-10 0,1 0 0,1 1 0,0 0 0,1 2 0,0 0 0,1 0 0,1 1 0,0 1 0,1 0 0,1 0 0,1 1 0,0 0 0,-10 36 0,15-43 0,1 1 0,1-1 0,0 1 0,0 0 0,1 0 0,1-1 0,0 1 0,0 0 0,1 0 0,1 0 0,0-1 0,1 1 0,0-1 0,1 0 0,0 1 0,0-2 0,1 1 0,1 0 0,0-1 0,0 0 0,1-1 0,0 1 0,1-1 0,15 14 0,-8-11 0,1 0 0,1-1 0,0-1 0,0-1 0,1 0 0,0-1 0,0-1 0,1-1 0,0 0 0,33 4 0,-20-5 0,-1-2 0,1-1 0,0-2 0,-1-1 0,62-10 0,-70 6 0,0 0 0,-1-1 0,1-2 0,-1 0 0,-1-1 0,0-2 0,30-18 0,-42 23 0,1-1 0,-1 0 0,-1-1 0,1 0 0,-1-1 0,-1 1 0,0-1 0,0-1 0,0 0 0,-1 1 0,-1-2 0,0 1 0,0-1 0,-1 0 0,0 0 0,-1 0 0,2-12 0,-3 5 0,-1 0 0,0-1 0,-1 1 0,-1-1 0,-1 1 0,-1-1 0,0 1 0,-2 0 0,-8-23 0,8 27 0,-1-1 0,0 2 0,-1-1 0,-1 1 0,0 0 0,-1 0 0,0 1 0,-1 0 0,0 1 0,-1 0 0,-20-16 0,25 23-80,0 0 0,0 0-1,-1 1 1,1 0 0,-1 0-1,0 0 1,0 1 0,0 0-1,0 0 1,-1 1 0,1 0 0,0 0-1,-1 0 1,1 1 0,-1 1-1,-8 0 1,-20 8-6746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37.534"/>
    </inkml:context>
    <inkml:brush xml:id="br0">
      <inkml:brushProperty name="width" value="0.05" units="cm"/>
      <inkml:brushProperty name="height" value="0.05" units="cm"/>
      <inkml:brushProperty name="color" value="#FFFFFF"/>
    </inkml:brush>
  </inkml:definitions>
  <inkml:trace contextRef="#ctx0" brushRef="#br0">145 0 24575,'-1'9'0,"0"-1"0,0 1 0,-1 0 0,-5 13 0,-3 15 0,-6 47 0,-2-2 0,-51 137 0,62-205 0,5-10 0,0 0 0,0 0 0,0 0 0,1 1 0,-1-1 0,0 5 0,2-8 0,0-1 0,0 1 0,0-1 0,0 1 0,0-1 0,0 1 0,0-1 0,0 1 0,0-1 0,1 1 0,-1-1 0,0 1 0,0-1 0,0 1 0,1-1 0,-1 0 0,0 1 0,1-1 0,-1 1 0,0-1 0,1 0 0,-1 1 0,1 0 0,0-1 0,0 1 0,1-1 0,-1 0 0,0 1 0,0-1 0,1 0 0,-1 0 0,0 0 0,0 0 0,1 0 0,-1 0 0,0 0 0,3-1 0,191-39 0,-35 26 0,-106 11 0,1-2 0,93-20 0,-141 23 0,1 0 0,-1-1 0,1 0 0,-1 0 0,0 0 0,0-1 0,6-5 0,-11 8 0,0 0 0,-1-1 0,0 1 0,1-1 0,-1 1 0,0-1 0,1 0 0,-1 1 0,0-1 0,0 0 0,-1 0 0,1 0 0,0 0 0,0 0 0,-1 0 0,0 0 0,1 0 0,-1 0 0,0 0 0,0 0 0,0 0 0,0 0 0,0 0 0,0 0 0,-1 0 0,1 0 0,-1 0 0,1 0 0,-1 0 0,0 0 0,-1-2 0,-11-20 0,-1 1 0,-1 0 0,-1 1 0,-26-27 0,26 30 0,-8-8 186,15 18-445,0-1 1,1 0-1,0-1 1,0 0-1,-9-17 1,13 16-6568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0.661"/>
    </inkml:context>
    <inkml:brush xml:id="br0">
      <inkml:brushProperty name="width" value="0.05" units="cm"/>
      <inkml:brushProperty name="height" value="0.05" units="cm"/>
      <inkml:brushProperty name="color" value="#FFFFFF"/>
    </inkml:brush>
  </inkml:definitions>
  <inkml:trace contextRef="#ctx0" brushRef="#br0">1419 1077 24575,'0'-5'0,"0"0"0,0-1 0,-1 1 0,0 0 0,0 0 0,0 0 0,0 0 0,-1 0 0,0 1 0,0-1 0,0 0 0,0 1 0,-1-1 0,-6-7 0,5 9 0,0-1 0,0 0 0,0 1 0,-1 0 0,0 0 0,1 0 0,-1 0 0,0 1 0,0 0 0,-1 0 0,1 0 0,0 1 0,-10-2 0,-8 0 0,1 2 0,-1 0 0,0 1 0,0 2 0,0 0 0,1 1 0,-1 1 0,1 1 0,0 2 0,-29 11 0,11-1 0,1 2 0,1 1 0,1 2 0,-55 43 0,60-39 0,1 3 0,2 0 0,0 2 0,3 1 0,0 1 0,2 1 0,2 1 0,1 2 0,1 0 0,-17 48 0,22-43 0,1 1 0,3 0 0,1 0 0,2 1 0,2 0 0,2 1 0,2-1 0,2 1 0,8 65 0,-4-81 0,2 0 0,1-1 0,1 0 0,2 0 0,1 0 0,0-1 0,2-1 0,2 0 0,0-1 0,36 44 0,-28-43 0,0-2 0,2-1 0,0-1 0,1-1 0,2-1 0,0-1 0,1-2 0,0-1 0,42 16 0,-40-20 0,1-1 0,0-2 0,1-1 0,0-2 0,0-1 0,0-1 0,0-2 0,60-4 0,-81 0 0,0 1 0,17-6 0,-26 6 0,-1 0 0,0 1 0,1-1 0,-1 0 0,0 0 0,0 0 0,0 0 0,0-1 0,0 1 0,0-1 0,0 1 0,0-1 0,-1 0 0,1 1 0,-1-1 0,1 0 0,-1 0 0,1 0 0,0-3 0,-2 4 0,0 0 0,0 0 0,0-1 0,0 1 0,0 0 0,0 0 0,0-1 0,0 1 0,0 0 0,-1 0 0,1-1 0,-1 1 0,1 0 0,-1 0 0,1 0 0,-1 0 0,0 0 0,1 0 0,-1 0 0,0 0 0,0 0 0,0 0 0,0 0 0,1 0 0,-1 0 0,-1 1 0,1-1 0,0 0 0,0 1 0,-2-1 0,-3-3 0,-1 1 0,1 1 0,-1-1 0,-8-1 0,-5 0 0,-1 1 0,1 1 0,-1 1 0,1 0 0,-1 2 0,1 0 0,-36 8 0,7 2 0,0 2 0,-47 20 0,23-3 0,1 3 0,1 3 0,-101 69 0,120-68 0,1 3 0,3 2 0,1 1 0,-76 94 0,100-108 0,2 2 0,1 0 0,1 1 0,2 1 0,1 1 0,-20 66 0,30-78 0,0 1 0,2 0 0,1 1 0,1-1 0,1 1 0,0-1 0,2 1 0,1-1 0,1 0 0,1 1 0,13 42 0,-8-42-16,1 0-1,1-1 0,1 0 0,1 0 1,1-2-1,1 0 0,30 34 0,-19-30-42,0 0 1,2-2-1,0-1 0,63 36 0,-28-26-13,1-3 1,2-2 0,1-4-1,1-2 1,83 14 0,-30-15-45,2-4 1,245-2-1,-224-21-224,-1-5-1,181-41 0,-235 33 319,-2-4 1,109-44-1,-154 50-12,0-2 0,-2-2 0,0-2 0,-1-1 1,-2-2-1,47-42 0,-70 55 21,24-29 1,-35 39 60,0 0 1,-1 1-1,1-1 1,-1-1-1,0 1 0,0 0 1,0 0-1,-1-1 1,1 1-1,-1-1 1,0 0-1,-1 1 1,1-8-1,-1 11-23,0 0 0,0 0 0,0 0 0,0 0 0,0 1 0,0-1 0,0 0 0,-1 0 0,1 0 0,0 1 0,-1-1 0,1 0 0,-1 0 0,1 1 0,-1-1 0,1 0 0,-1 1 0,1-1 0,-1 1 0,1-1 0,-1 0 0,0 1 0,1-1 0,-1 1 0,0 0 1,0-1-1,1 1 0,-1 0 0,0-1 0,0 1 0,0 0 0,1 0 0,-1 0 0,0-1 0,0 1 0,0 0 0,0 0 0,0 0 0,1 1 0,-1-1 0,0 0 0,-1 0 0,-3 1 61,0 0 0,0 1 0,1 0 0,-1-1 0,-8 6 0,-3 3-63,0 0 0,1 1 0,1 1 0,0 1-1,0 0 1,1 0 0,-17 24 0,16-17-6,1 0-1,0 1 1,2 0-1,0 0 1,-11 35-1,17-40-16,1-1 0,1 1 0,0 0 0,1 0 0,1 0 0,0 0 0,1 0 0,1 1 0,0-1 0,7 29 0,-4-32 0,0-1 0,0 1 0,2-1 0,-1 0 0,1 0 0,1-1 0,0 1 0,1-2 0,0 1 0,1-1 0,0 0 0,0-1 0,18 14 0,-7-10 0,0 0 0,1-2 0,0 0 0,1-1 0,0-1 0,0-1 0,34 7 0,1-4 0,111 8 0,-75-16-149,0-5-1,175-24 1,-133 2-75,176-56 0,-188 39 224,-2-5 0,-3-5 0,-1-6 0,-4-4 0,-2-5 0,-3-5 0,155-133 0,-204 149-9,47-37 765,-91 83-732,0 1 1,1 0-1,1 1 1,-1 0-1,1 2 1,24-6-1,15-5-46,91-35-96,-2-7 0,152-84-1,-206 91 48,-3-4 0,-3-3 0,-2-4 0,89-87 0,-137 114 71,-1-2 0,-2-1 0,-1-1 0,-2-2 0,-2-1 0,-2-1 0,25-59 0,-36 67 0,-2 0 0,-1-1 0,-1-1 0,-2 0 0,-2 0 0,-2-1 0,-1 1 0,-2-1 0,-1 0 0,-7-45 0,0 38 0,-3 0 0,-1 1 0,-2 0 0,-2 1 0,-2 1 0,-2 0 0,-2 1 0,-1 2 0,-2 0 0,-43-52 0,40 58 0,-1 2 0,-1 2 0,-2 0 0,-1 2 0,-1 2 0,-1 1 0,-1 1 0,-1 2 0,-1 2 0,0 1 0,-66-21 0,78 32-3,-1 1 0,0 1 0,0 1 0,0 1 0,0 2 0,-1 0-1,1 2 1,-1 1 0,1 1 0,0 2 0,0 0 0,0 2 0,1 0-1,0 2 1,1 1 0,0 1 0,0 0 0,1 2 0,0 1 0,2 1-1,-1 1 1,2 1 0,0 0 0,1 2 0,1 0 0,-24 33 0,27-30 26,0 1 0,1 1 0,1 0 0,1 1 0,2 0 0,-11 35 0,17-46 24,0 1 1,2 0 0,-1 0-1,2 0 1,0 1-1,0-1 1,2 0 0,0 0-1,1 1 1,0-1-1,1 0 1,9 26 0,-9-34-47,0 0 0,0 0 0,1 0 0,0-1 0,1 0 0,-1 1 0,1-1 0,0-1 0,1 1 0,0-1 0,-1 0 0,1 0 0,1-1 0,-1 1 0,1-2 0,0 1 0,7 3 0,-5-4-1,0-1-1,0 1 1,0-2 0,0 1 0,1-1-1,-1 0 1,0-1 0,0 0 0,1-1-1,-1 0 1,0 0 0,0-1 0,17-5-1,-11 2 1,-1-1 0,1-1 0,-1 0 0,-1-1 0,0 0 0,0-1 0,0 0 0,-1-1 0,20-23 0,-19 18 0,0-1 0,-1-1 0,-1 0 0,-1 0 0,-1-1 0,0 0 0,7-23 0,-8 15 0,-1 0 0,-2 0 0,0 0 0,-1-1 0,-2 1 0,-1-1 0,-1 0 0,-1 0 0,-1 1 0,-2-1 0,0 1 0,-9-27 0,4 26 0,-1 0 0,-2 1 0,0 1 0,-2 0 0,0 1 0,-2 0 0,0 1 0,-2 1 0,0 1 0,-33-29 0,24 27 0,-1 2 0,0 1 0,-2 1 0,0 1 0,-1 2 0,0 2 0,-1 0 0,-41-10 0,9 8 0,-1 2 0,0 4 0,-129-5 0,-198 35 0,205 6 0,149-19 0,0 2 0,-66 26 0,97-32 0,0 0 0,1 1 0,-1-1 0,1 2 0,0-1 0,-1 0 0,2 1 0,-7 6 0,11-10 0,0 1 0,0-1 0,0 1 0,0-1 0,0 1 0,0-1 0,0 1 0,0 0 0,1 0 0,-1-1 0,0 1 0,1 0 0,0 0 0,-1-1 0,1 1 0,0 0 0,0 0 0,0 0 0,0 0 0,0 0 0,1-1 0,-1 1 0,0 0 0,1 0 0,-1 0 0,1-1 0,0 1 0,0 0 0,-1-1 0,1 1 0,0-1 0,1 1 0,-1-1 0,0 1 0,0-1 0,1 0 0,1 2 0,2 1 0,0 0 0,0 0 0,0-1 0,1 0 0,-1 0 0,1 0 0,0-1 0,0 0 0,0 0 0,0 0 0,0-1 0,0 0 0,0 0 0,1-1 0,-1 1 0,0-1 0,1-1 0,-1 1 0,0-1 0,0 0 0,8-3 0,-2 1 0,0-1 0,1 0 0,-1-1 0,-1 0 0,1-1 0,-1 0 0,0-1 0,0 0 0,13-13 0,-13 10 0,-1 0 0,-1-1 0,0-1 0,-1 1 0,0-1 0,0-1 0,-2 1 0,1-1 0,-2-1 0,1 1 0,-2-1 0,0 0 0,-1 0 0,0 0 0,-1 0 0,0 0 0,-2-1 0,-1-26 0,-1 20 0,-1-1 0,-1 1 0,-1-1 0,-1 1 0,-1 0 0,-1 1 0,0 0 0,-2 0 0,0 1 0,-1 0 0,-25-31 0,14 24 0,-1 1 0,-1 2 0,-1 0 0,-1 1 0,-1 2 0,-52-31 0,37 29 0,0 2 0,-2 2 0,0 2 0,-59-14 0,26 14 0,-144-13 0,-73 23 0,92 14 0,-232 40 0,433-48 0,-3 0 0,0 1 0,0 0 0,-1-1 0,1 0 0,0 0 0,-8-1 0,12 1 0,-1 0 0,0-1 0,0 1 0,1-1 0,-1 1 0,0 0 0,0-1 0,1 0 0,-1 1 0,1-1 0,-1 1 0,1-1 0,-1 0 0,1 1 0,-1-1 0,1 0 0,-1 1 0,1-1 0,0 0 0,-1 0 0,1 1 0,0-1 0,0 0 0,-1 0 0,1 0 0,0 1 0,0-1 0,0 0 0,0 0 0,0 0 0,0 0 0,0 1 0,1-1 0,-1 0 0,0 0 0,0 0 0,1 1 0,-1-1 0,0 0 0,1 0 0,4-16 0,-1 6 0,-1 1 0,-1-1 0,0 0 0,1-11 0,-3 18 0,0 0 0,0-1 0,-1 1 0,0-1 0,0 1 0,0 0 0,0 0 0,-1-1 0,1 1 0,-1 0 0,0 0 0,0 0 0,-4-5 0,-2 0 0,0 0 0,-1 1 0,1 0 0,-1 0 0,-1 1 0,0 0 0,0 1 0,0 0 0,-1 0 0,1 1 0,-1 1 0,-1 0 0,1 0 0,-20-3 0,-6 0 0,1 2 0,-1 2 0,-54 1 0,26 5-25,1 3 0,0 3-1,0 2 1,1 3-1,0 3 1,1 3 0,2 2-1,0 3 1,1 3 0,-67 42-1,69-33-2,2 2 0,1 3 0,2 2 1,2 2-1,2 2 0,3 2 0,1 3 0,3 1 0,-56 97 0,20-1 20,63-118 42,1 2-1,-13 57 1,24-83 62,0 1 1,1 0-1,0 0 0,0 0 1,2 13-1,-1-20-163,0 1 0,1 0-1,0-1 1,-1 1 0,1 0 0,0-1 0,0 1-1,0 0 1,0-1 0,1 0 0,-1 1 0,1-1 0,-1 0-1,1 0 1,0 0 0,0 0 0,0 0 0,0 0-1,0 0 1,1-1 0,2 3 0,9 2-6759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1.570"/>
    </inkml:context>
    <inkml:brush xml:id="br0">
      <inkml:brushProperty name="width" value="0.05" units="cm"/>
      <inkml:brushProperty name="height" value="0.05" units="cm"/>
    </inkml:brush>
  </inkml:definitions>
  <inkml:trace contextRef="#ctx0" brushRef="#br0">4 77 24575,'-3'0'0,"2"0"0,7-3 0,9-4 0,10 0 0,7-3 0,7 1 0,5-1 0,5 1 0,3 2 0,-3 0 0,-8 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1.403"/>
    </inkml:context>
    <inkml:brush xml:id="br0">
      <inkml:brushProperty name="width" value="0.05" units="cm"/>
      <inkml:brushProperty name="height" value="0.05" units="cm"/>
      <inkml:brushProperty name="color" value="#FFFFFF"/>
    </inkml:brush>
  </inkml:definitions>
  <inkml:trace contextRef="#ctx0" brushRef="#br0">402 550 24575,'20'-40'0,"-2"0"0,-1-1 0,11-45 0,-24 70 0,0 1 0,-1-1 0,-1 0 0,0 0 0,-1 0 0,-1 0 0,-1 0 0,0 0 0,-1 0 0,0 0 0,-9-27 0,8 36 0,0-1 0,0 1 0,-1 0 0,0 0 0,0 0 0,0 1 0,-1 0 0,0-1 0,0 2 0,-1-1 0,1 0 0,-1 1 0,-1 0 0,1 1 0,-1-1 0,0 1 0,0 1 0,0-1 0,0 1 0,0 0 0,-1 1 0,1 0 0,-1 0 0,0 1 0,0-1 0,0 2 0,0-1 0,1 1 0,-1 0 0,0 1 0,0 0 0,0 0 0,-10 3 0,4 1 0,-1 1 0,1 0 0,0 1 0,0 1 0,1 0 0,0 1 0,1 0 0,0 1 0,0 0 0,1 1 0,-16 19 0,16-17 0,1 1 0,1 0 0,0 1 0,1 0 0,1 0 0,0 0 0,1 1 0,1 0 0,0 0 0,-4 27 0,8-35 0,0 1 0,1-1 0,0 1 0,0-1 0,1 1 0,0 0 0,1-1 0,-1 0 0,2 1 0,-1-1 0,1 0 0,0 0 0,1 0 0,0-1 0,0 1 0,8 9 0,-5-9 0,0 0 0,1 0 0,0-1 0,0 0 0,1-1 0,0 1 0,0-2 0,1 1 0,-1-1 0,1-1 0,0 0 0,17 5 0,-2-3 0,0-1 0,0-1 0,1-1 0,-1-1 0,1-1 0,-1-2 0,1 0 0,-1-2 0,1-1 0,30-8 0,-38 6 0,-1 0 0,1-1 0,-1 0 0,-1-1 0,0-1 0,22-16 0,-27 17 0,-1-1 0,0-1 0,0 1 0,-1-1 0,0-1 0,-1 0 0,0 0 0,-1 0 0,8-18 0,-13 25 0,0-1 0,0 1 0,0 0 0,-1-1 0,1 0 0,-1 1 0,0-1 0,0-6 0,-1 11 0,0 0 0,-1 0 0,1 1 0,0-1 0,0 0 0,0 0 0,0 0 0,0 0 0,0 0 0,0 0 0,-1 0 0,1 0 0,0 0 0,0 0 0,0 0 0,0 0 0,0 0 0,-1 0 0,1 0 0,0 0 0,0 0 0,0 0 0,0 0 0,0 0 0,-1 0 0,1 0 0,0 0 0,0 0 0,0 0 0,0 0 0,0 0 0,0 0 0,-1 0 0,1 0 0,0 0 0,0 0 0,0 0 0,0-1 0,0 1 0,0 0 0,0 0 0,0 0 0,0 0 0,-1 0 0,1 0 0,0 0 0,0-1 0,0 1 0,0 0 0,0 0 0,0 0 0,0 0 0,0 0 0,0-1 0,0 1 0,0 0 0,0 0 0,0 0 0,0 0 0,0 0 0,0-1 0,0 1 0,0 0 0,0 0 0,0 0 0,0 0 0,0 0 0,0 0 0,1-1 0,-8 12 0,-3 14 0,1 0 0,2 0 0,0 1 0,-5 49 0,0 111 0,12-167 0,-1 167 0,-5 77 0,5-243 0,-1 1 0,-1 0 0,-1 0 0,-1-1 0,-1 0 0,-1 0 0,-17 36 0,20-49 0,-1 0 0,1 0 0,-1 0 0,0-1 0,-1 0 0,0 0 0,0 0 0,0-1 0,0 1 0,-1-2 0,0 1 0,0-1 0,0 0 0,-1 0 0,0-1 0,1 0 0,-1 0 0,0-1 0,0 0 0,0 0 0,-1-1 0,-13 0 0,5-1 0,0-2 0,0 0 0,0 0 0,0-2 0,1 0 0,-1-1 0,1-1 0,0 0 0,1-1 0,0-1 0,0 0 0,0-1 0,1-1 0,0 0 0,1-1 0,-14-15 0,13 13 0,1-1 0,1-1 0,0 0 0,1 0 0,0-1 0,2-1 0,0 1 0,0-2 0,2 1 0,0-1 0,1 0 0,1-1 0,0 1 0,-1-25 0,5 32 0,1 0 0,0-1 0,0 1 0,2 0 0,-1 0 0,1 0 0,1 0 0,0 0 0,1 1 0,0-1 0,0 1 0,6-10 0,-2 8 0,0 1 0,0 0 0,1 0 0,1 1 0,-1 0 0,2 1 0,-1 0 0,21-12 0,-2 4 0,1 2 0,1 1 0,0 1 0,1 2 0,0 1 0,1 2 0,39-6 0,-2 5-1365,-8 2-5461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1.608"/>
    </inkml:context>
    <inkml:brush xml:id="br0">
      <inkml:brushProperty name="width" value="0.05" units="cm"/>
      <inkml:brushProperty name="height" value="0.05" units="cm"/>
      <inkml:brushProperty name="color" value="#FFFFFF"/>
    </inkml:brush>
  </inkml:definitions>
  <inkml:trace contextRef="#ctx0" brushRef="#br0">15 77 24575,'-2'-5'0,"0"0"0,0 0 0,0 0 0,0 0 0,1-1 0,-1 1 0,2 0 0,-1-1 0,0 1 0,1-1 0,0 1 0,1-9 0,-1 15 0,0-1 0,0 0 0,0 0 0,0 0 0,0 1 0,0-1 0,0 0 0,0 0 0,0 0 0,0 1 0,1-1 0,-1 0 0,0 0 0,0 0 0,0 0 0,0 1 0,0-1 0,0 0 0,0 0 0,0 0 0,1 0 0,-1 0 0,0 1 0,0-1 0,0 0 0,0 0 0,1 0 0,-1 0 0,0 0 0,0 0 0,0 0 0,0 0 0,1 0 0,-1 0 0,0 1 0,0-1 0,0 0 0,1 0 0,-1 0 0,0 0 0,0 0 0,0 0 0,1-1 0,-1 1 0,0 0 0,0 0 0,0 0 0,1 0 0,-1 0 0,0 0 0,0 0 0,0 0 0,0 0 0,1 0 0,-1-1 0,0 1 0,0 0 0,0 0 0,0 0 0,0 0 0,1 0 0,-1-1 0,0 1 0,0 0 0,0 0 0,0 0 0,0-1 0,0 1 0,0 0 0,8 16 0,-2 14 0,-1 0 0,-1 1 0,-1-1 0,-4 60 0,1-41 0,-1 82-1365,1-98-5461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1.796"/>
    </inkml:context>
    <inkml:brush xml:id="br0">
      <inkml:brushProperty name="width" value="0.05" units="cm"/>
      <inkml:brushProperty name="height" value="0.05" units="cm"/>
      <inkml:brushProperty name="color" value="#FFFFFF"/>
    </inkml:brush>
  </inkml:definitions>
  <inkml:trace contextRef="#ctx0" brushRef="#br0">80 184 24575,'-3'-11'0,"-1"-14"0,-3-10 0,-3-4 0,-2 7 0,-3 7 0,1 11 0,3 12 0,7 8 0,7 7 0,5 3 0,8 3 0,4 1 0,-2-4-8191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2.014"/>
    </inkml:context>
    <inkml:brush xml:id="br0">
      <inkml:brushProperty name="width" value="0.05" units="cm"/>
      <inkml:brushProperty name="height" value="0.05" units="cm"/>
      <inkml:brushProperty name="color" value="#FFFFFF"/>
    </inkml:brush>
  </inkml:definitions>
  <inkml:trace contextRef="#ctx0" brushRef="#br0">66 1 24575,'0'10'0,"-2"0"0,1 0 0,-1 0 0,-5 14 0,-4 20 0,-32 524 0,46-339-1365,1-187-5461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3.452"/>
    </inkml:context>
    <inkml:brush xml:id="br0">
      <inkml:brushProperty name="width" value="0.05" units="cm"/>
      <inkml:brushProperty name="height" value="0.05" units="cm"/>
      <inkml:brushProperty name="color" value="#FFFFFF"/>
    </inkml:brush>
  </inkml:definitions>
  <inkml:trace contextRef="#ctx0" brushRef="#br0">27 701 24575,'-4'-9'0,"0"1"0,0-1 0,1 0 0,0 0 0,0 0 0,1-1 0,1 1 0,-2-16 0,4 24 0,-1-1 0,1 1 0,-1-1 0,1 0 0,0 1 0,-1-1 0,1 1 0,0 0 0,0-1 0,0 1 0,0 0 0,0-1 0,1 1 0,-1 0 0,0 0 0,1 0 0,-1 0 0,0 0 0,1 0 0,-1 1 0,1-1 0,0 0 0,-1 1 0,1-1 0,2 0 0,7-1 0,0-1 0,19-1 0,-18 3 0,34-5 0,118-20 0,-144 22 0,0-2 0,0 0 0,-1-1 0,0-1 0,35-21 0,-48 25 0,0 0 0,0-1 0,-1 0 0,0 0 0,0 0 0,0 0 0,0-1 0,-1 0 0,0 0 0,0 0 0,-1 0 0,6-14 0,-6 10 0,0-1 0,0 0 0,-1 0 0,-1-1 0,1 1 0,-2 0 0,-1-18 0,-2-1 0,-2 0 0,-1 1 0,-1-1 0,-2 2 0,-15-37 0,19 53 0,-10-24 0,14 35 0,0-1 0,0 0 0,0 1 0,0-1 0,0 0 0,0 1 0,0 0 0,0-1 0,-1 1 0,1 0 0,-1-1 0,1 1 0,-1 0 0,-3-2 0,5 3 0,0 0 0,-1 0 0,1 0 0,0 0 0,-1 0 0,1 0 0,0 0 0,-1 1 0,1-1 0,-1 0 0,1 0 0,0 0 0,-1 0 0,1 0 0,0 0 0,-1 1 0,1-1 0,0 0 0,0 0 0,-1 0 0,1 1 0,0-1 0,-1 0 0,1 1 0,0-1 0,0 0 0,0 0 0,-1 1 0,1-1 0,0 0 0,0 1 0,0-1 0,0 1 0,0-1 0,0 1 0,-4 15 0,4-14 0,-12 133 0,5 139 0,6-198 0,0 17 0,3 158 0,-2-250 0,0 1 0,0-1 0,0 1 0,0-1 0,0 1 0,1 0 0,-1-1 0,0 1 0,1-1 0,-1 0 0,1 1 0,0-1 0,1 3 0,-2-4 0,0 0 0,1 0 0,-1 0 0,1 0 0,-1 0 0,0 0 0,1-1 0,-1 1 0,0 0 0,1 0 0,-1 0 0,0 0 0,1 0 0,-1 0 0,0-1 0,1 1 0,-1 0 0,0 0 0,1-1 0,-1 1 0,0 0 0,0 0 0,1-1 0,-1 1 0,0 0 0,0-1 0,0 1 0,1 0 0,-1-1 0,0 1 0,0 0 0,0-1 0,19-44 0,-17 39 0,17-42 0,30-58 0,-40 89 0,1 1 0,0 0 0,1 1 0,1 0 0,0 1 0,27-24 0,-36 36 0,0-1 0,0 1 0,1-1 0,-1 1 0,1 0 0,0 1 0,0-1 0,-1 1 0,1-1 0,7 0 0,-9 2 0,0-1 0,1 2 0,-1-1 0,0 0 0,0 0 0,0 1 0,0-1 0,0 1 0,0-1 0,0 1 0,0 0 0,0 0 0,0 0 0,0 0 0,0 0 0,0 0 0,-1 1 0,1-1 0,-1 1 0,1-1 0,2 4 0,3 4 0,-1 0 0,0 1 0,-1 0 0,1 0 0,-2 0 0,4 11 0,18 71 0,-19-63 0,2 9 0,-4-14 0,16 45 0,-19-63 0,1 0 0,0-1 0,0 1 0,0-1 0,0 1 0,1-1 0,0 0 0,0 0 0,0-1 0,1 1 0,0-1 0,8 6 0,-10-9 0,0 1 0,0 0 0,0-1 0,0 0 0,0 0 0,1 0 0,-1 0 0,1 0 0,-1 0 0,0-1 0,1 0 0,-1 0 0,1 0 0,6-1 0,-5 0 0,1-1 0,-1 1 0,1-1 0,-1 0 0,0-1 0,0 1 0,0-1 0,6-5 0,2-2 0,-2 0 0,0-1 0,0-1 0,-1 1 0,16-24 0,-8 6 0,-1-2 0,-1 1 0,-2-2 0,-1 0 0,-1-1 0,-2 0 0,-2 0 0,8-53 0,-16 78 0,1 0 0,-1 0 0,-2-14 0,2 20 0,-1 1 0,1-1 0,-1 1 0,1-1 0,-1 0 0,1 1 0,-1-1 0,0 1 0,0-1 0,1 1 0,-3-2 0,3 3 0,0-1 0,-1 1 0,1 0 0,-1-1 0,0 1 0,1 0 0,-1 0 0,1-1 0,-1 1 0,1 0 0,-1 0 0,0 0 0,1 0 0,-1-1 0,1 1 0,-1 0 0,0 0 0,1 0 0,-1 1 0,0-1 0,1 0 0,-1 0 0,1 0 0,-1 0 0,1 0 0,-1 1 0,0-1 0,1 0 0,-1 1 0,-2 1 0,0 0 0,0 1 0,0-1 0,1 1 0,0-1 0,-1 1 0,1 0 0,0 0 0,0 0 0,0 0 0,1 0 0,-1 1 0,1-1 0,-2 6 0,-11 51 0,10-39 0,1 0 0,1 1 0,1-1 0,0 1 0,2-1 0,1 1 0,8 40 0,-8-54 0,0-1 0,1 1 0,0-1 0,0 0 0,0 0 0,1 0 0,0 0 0,0-1 0,1 1 0,0-1 0,0 0 0,0-1 0,1 1 0,0-1 0,0 0 0,0-1 0,0 1 0,1-1 0,0 0 0,0-1 0,0 0 0,0 0 0,1 0 0,-1-1 0,9 2 0,-7-3 0,-1 0 0,1 0 0,0-1 0,-1 0 0,1 0 0,-1-1 0,1 0 0,-1-1 0,1 0 0,-1 0 0,0-1 0,0 0 0,0 0 0,0-1 0,0 0 0,-1 0 0,0-1 0,0 0 0,0 0 0,0-1 0,-1 0 0,6-7 0,-3 3 0,-1 0 0,0-1 0,-1 0 0,0-1 0,-1 1 0,0-1 0,-1-1 0,0 1 0,-1-1 0,-1 1 0,0-1 0,0 0 0,1-22 0,-4 23 0,1-1 0,-2 1 0,0-1 0,0 1 0,-1 0 0,-1-1 0,0 1 0,-7-17 0,3 19 0,2 15 0,3 20 0,4-19 0,-1-1 0,1 1 0,1 0 0,-1-1 0,1 1 0,0-1 0,0 0 0,0 0 0,1 0 0,-1 0 0,1 0 0,1-1 0,-1 0 0,0 0 0,1 0 0,0 0 0,0-1 0,0 0 0,1 0 0,-1 0 0,1-1 0,6 3 0,-7-4 0,-1 1 0,0-1 0,1 0 0,-1-1 0,1 1 0,-1-1 0,1 1 0,-1-1 0,1-1 0,-1 1 0,1-1 0,-1 0 0,1 0 0,-1 0 0,0 0 0,0-1 0,1 1 0,-1-1 0,0 0 0,0-1 0,-1 1 0,1-1 0,0 0 0,-1 0 0,0 0 0,0 0 0,1 0 0,-2-1 0,1 1 0,3-6 0,0-3 0,0-1 0,-1 1 0,-1-1 0,0 0 0,0-1 0,-1 1 0,-1 0 0,1-16 0,-2-109 0,-1 135 0,5 84 0,4 0 0,26 105 0,-28-158 0,6 26 0,36 98 0,-49-152 0,0-1 0,0 1 0,0 0 0,0 0 0,0 0 0,0 0 0,0 0 0,0 0 0,0 0 0,0 0 0,0 0 0,0 0 0,0 0 0,0 0 0,0 0 0,0 0 0,1 0 0,-1 0 0,0 0 0,0 0 0,0 0 0,0 0 0,0 0 0,0 0 0,0 0 0,0 0 0,0 0 0,0 0 0,0 0 0,0 0 0,0 0 0,1 0 0,-1 0 0,0 0 0,0 0 0,0 0 0,0 0 0,0 0 0,0 0 0,0 0 0,0 1 0,0-1 0,0 0 0,0 0 0,0 0 0,0 0 0,0 0 0,0 0 0,0 0 0,0 0 0,0 0 0,0 0 0,0 0 0,0 0 0,0 0 0,0 0 0,0 1 0,0-1 0,0 0 0,0 0 0,1-10 0,-2-14 0,-1 16 0,-2-15 0,1-1 0,-1-30 0,4 48 0,0-1 0,0 1 0,1 0 0,0 0 0,0 0 0,1-1 0,0 2 0,0-1 0,0 0 0,0 0 0,1 0 0,0 1 0,0 0 0,5-6 0,-6 9 0,-1 0 0,1 0 0,0 0 0,0 1 0,0-1 0,0 1 0,0-1 0,1 1 0,-1 0 0,0 0 0,1 0 0,-1 0 0,1 0 0,-1 0 0,1 1 0,-1-1 0,5 1 0,-2 0 0,-1 0 0,1 1 0,-1-1 0,0 1 0,1 1 0,-1-1 0,0 0 0,1 1 0,5 3 0,2 3 0,1 0 0,-1 1 0,0 0 0,-1 1 0,12 12 0,32 42 0,-49-56 0,-1 0 0,1 0 0,-2 1 0,1-1 0,-1 1 0,4 14 0,-7-22 0,-1 1 0,1-1 0,-1 0 0,0 1 0,0-1 0,0 1 0,0-1 0,0 0 0,0 1 0,0-1 0,0 0 0,0 1 0,-1-1 0,1 0 0,0 1 0,-1-1 0,0 0 0,1 1 0,-1-1 0,1 0 0,-1 0 0,0 0 0,-1 2 0,0-2 0,0 1 0,0-1 0,0 1 0,-1-1 0,1 0 0,0 0 0,-1 0 0,1 0 0,0-1 0,-1 1 0,1-1 0,-3 1 0,-6 0 0,-1-1 0,1 0 0,0 0 0,-19-4 0,30 4 0,-42-10 0,40 9 0,-1 0 0,1 0 0,0 0 0,0 0 0,0 0 0,0 0 0,0 0 0,0-1 0,0 1 0,0-1 0,0 1 0,1-1 0,-1 0 0,1 0 0,-2-2 0,2 3 0,1 0 0,0 0 0,0 0 0,0 1 0,0-1 0,0 0 0,0 0 0,0 0 0,0 1 0,0-1 0,0 0 0,0 0 0,0 0 0,1 1 0,-1-1 0,0 0 0,1 0 0,-1 1 0,0-1 0,1 0 0,-1 0 0,1 1 0,-1-1 0,1 1 0,0-1 0,-1 0 0,1 1 0,0-1 0,-1 1 0,1 0 0,0-1 0,-1 1 0,1-1 0,0 1 0,0 0 0,-1 0 0,1-1 0,0 1 0,0 0 0,0 0 0,37-8 0,-23 6 0,0 1 0,0 0 0,0 2 0,1 0 0,-1 0 0,0 1 0,0 1 0,16 6 0,-26-7 0,1 0 0,-1 0 0,0 1 0,0-1 0,0 1 0,-1 0 0,1 1 0,-1-1 0,1 1 0,6 8 0,-8-8 0,-1-1 0,0 1 0,0-1 0,0 1 0,-1 0 0,1 0 0,-1-1 0,0 1 0,0 0 0,0 0 0,-1 1 0,1-1 0,-1 0 0,0 0 0,0 0 0,-2 8 0,1-7 0,0 0 0,-1 0 0,0 0 0,0 0 0,0 0 0,-1 0 0,0-1 0,1 1 0,-2-1 0,1 1 0,0-1 0,-1 0 0,0-1 0,0 1 0,0-1 0,0 1 0,-1-1 0,-8 4 0,-1 1 0,-1-1 0,-1 0 0,1-2 0,-31 8 0,-29 1-1365,0-5-5461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4.437"/>
    </inkml:context>
    <inkml:brush xml:id="br0">
      <inkml:brushProperty name="width" value="0.05" units="cm"/>
      <inkml:brushProperty name="height" value="0.05" units="cm"/>
      <inkml:brushProperty name="color" value="#FFFFFF"/>
    </inkml:brush>
  </inkml:definitions>
  <inkml:trace contextRef="#ctx0" brushRef="#br0">7 3588 24575,'0'0'0,"0"0"0,0 0 0,-1 0 0,1 0 0,0 0 0,0 0 0,-1 0 0,1 0 0,0 0 0,0 0 0,-1 0 0,1 0 0,0 0 0,0 0 0,-1 0 0,1-1 0,0 1 0,0 0 0,-1 0 0,1 0 0,0 0 0,0-1 0,0 1 0,0 0 0,-1 0 0,1 0 0,0-1 0,0 1 0,0 0 0,0 0 0,0-1 0,0 1 0,-1 0 0,1 0 0,0-1 0,0 1 0,0 0 0,0-1 0,4-13 0,13-11 0,1 6 0,0 1 0,2 1 0,25-18 0,73-42 0,-95 62 0,508-279-2152,22 34-918,2013-748-5780,61 166 6736,-1154 377 3109,-1168 356 21,-17-20 1401,-264 118-1817,-1-2 1,0 0-1,0-2 1,-2-1-1,29-26 1,-47 39-439,0 0 0,0 0 0,0 0 0,-1 0-1,1 0 1,-1-1 0,0 0 0,0 1 0,-1-1 0,1 0 0,-1 0 0,0 0 0,0 0 0,0 0 0,0 0-1,-1 0 1,1-6 0,-2 7-9,1 0 1,-1 1-1,0-1 0,0 0 0,0 0 1,0 1-1,-1-1 0,1 0 0,-1 1 1,0-1-1,0 1 0,1 0 0,-1 0 1,-1 0-1,1 0 0,0 0 0,0 0 1,-1 0-1,1 1 0,-1-1 0,0 1 1,1-1-1,-5 0 0,-7-3-128,0 1 0,0 1-1,-1 0 1,1 1 0,0 0 0,-1 1-1,-27 2 1,-5 3-6851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4.670"/>
    </inkml:context>
    <inkml:brush xml:id="br0">
      <inkml:brushProperty name="width" value="0.05" units="cm"/>
      <inkml:brushProperty name="height" value="0.05" units="cm"/>
      <inkml:brushProperty name="color" value="#FFFFFF"/>
    </inkml:brush>
  </inkml:definitions>
  <inkml:trace contextRef="#ctx0" brushRef="#br0">1 15 24575,'40'-13'0,"-21"12"0,-1 0 0,0 1 0,1 2 0,-1-1 0,34 9 0,-12 1 0,58 23 0,-77-26 0,0 2 0,0 0 0,21 15 0,-38-22 0,1 0 0,-1 0 0,0 0 0,0 0 0,0 1 0,0 0 0,-1-1 0,0 2 0,1-1 0,-1 0 0,-1 0 0,1 1 0,-1 0 0,0-1 0,0 1 0,0 0 0,0 0 0,-1 0 0,0 0 0,1 6 0,-2-7 0,-1-1 0,1 1 0,-1-1 0,0 1 0,0-1 0,0 1 0,0-1 0,0 1 0,-1-1 0,1 0 0,-1 0 0,0 0 0,-4 5 0,0 0 0,-1-1 0,0-1 0,0 1 0,-12 7 0,-7 2-682,-32 16-1,-34 12-6143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5.249"/>
    </inkml:context>
    <inkml:brush xml:id="br0">
      <inkml:brushProperty name="width" value="0.05" units="cm"/>
      <inkml:brushProperty name="height" value="0.05" units="cm"/>
      <inkml:brushProperty name="color" value="#FFFFFF"/>
    </inkml:brush>
  </inkml:definitions>
  <inkml:trace contextRef="#ctx0" brushRef="#br0">22 1446 24575,'-1'0'0,"0"-1"0,0 1 0,0 0 0,0 0 0,0-1 0,0 1 0,0 0 0,0-1 0,0 1 0,0-1 0,0 1 0,1-1 0,-1 1 0,0-1 0,0 0 0,1 1 0,-1-1 0,0 0 0,1 0 0,-1 1 0,1-1 0,-1 0 0,1 0 0,-1 0 0,1 0 0,0 0 0,-1 0 0,1 0 0,0 0 0,0 0 0,0 0 0,0 0 0,0 0 0,0 1 0,0-1 0,0 0 0,0 0 0,0 0 0,0 0 0,0 0 0,1 0 0,-1 0 0,0 0 0,1 0 0,-1 0 0,1 0 0,-1 0 0,2 0 0,4-5 0,1 0 0,1 1 0,-1 0 0,1 0 0,0 0 0,0 1 0,0 1 0,1-1 0,-1 1 0,16-3 0,-10 2 0,472-106-1264,-397 93 966,924-157-3534,8 20-1255,-582 90 4332,-66 8 718,1676-268-846,-1303 165 1062,-687 143 502,-1-3-1,84-38 1,-141 56-624,12-6 554,0 0 0,14-10 0,-25 16-531,0-1 0,0 1 0,0-1 0,-1 1 1,1-1-1,0 0 0,-1 0 0,1 0 1,-1 0-1,1 0 0,-1 0 0,0 0 0,0 0 1,0-1-1,0 1 0,-1 0 0,1-1 1,-1 1-1,1-3 0,-1 3 35,0 0 1,-1 0-1,1 0 1,-1 0-1,1 0 1,-1 1-1,0-1 0,0 0 1,0 0-1,0 1 1,0-1-1,0 1 1,0-1-1,-1 1 0,1-1 1,0 1-1,-1 0 1,1-1-1,-1 1 1,-2-1-1,-40-19 704,7 8 102,0 2 1,-65-10-1,-78 0-1852,90 15-5895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5.434"/>
    </inkml:context>
    <inkml:brush xml:id="br0">
      <inkml:brushProperty name="width" value="0.05" units="cm"/>
      <inkml:brushProperty name="height" value="0.05" units="cm"/>
      <inkml:brushProperty name="color" value="#FFFFFF"/>
    </inkml:brush>
  </inkml:definitions>
  <inkml:trace contextRef="#ctx0" brushRef="#br0">1 16 24575,'48'-7'0,"-7"0"0,-14 6 0,0 1 0,1 1 0,-1 1 0,0 2 0,0 1 0,0 0 0,0 3 0,-1 0 0,0 1 0,-1 2 0,0 0 0,-1 2 0,0 1 0,28 21 0,-42-28 0,-1 1 0,-1 1 0,0-1 0,0 1 0,0 0 0,10 18 0,-16-23 0,0 0 0,0 1 0,0-1 0,0 0 0,-1 1 0,1-1 0,-1 1 0,0-1 0,-1 1 0,1-1 0,-1 1 0,0 0 0,0-1 0,-1 1 0,1 0 0,-1-1 0,0 1 0,0-1 0,0 1 0,-3 4 0,0-1 31,0-1 0,-1 0 0,0 0 0,0 0 0,-1 0 0,0-1 0,0 0 0,-1 0-1,1 0 1,-13 7 0,-7 3-743,-45 19-1,64-32 433,-80 35-6546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6.170"/>
    </inkml:context>
    <inkml:brush xml:id="br0">
      <inkml:brushProperty name="width" value="0.05" units="cm"/>
      <inkml:brushProperty name="height" value="0.05" units="cm"/>
      <inkml:brushProperty name="color" value="#FFFFFF"/>
    </inkml:brush>
  </inkml:definitions>
  <inkml:trace contextRef="#ctx0" brushRef="#br0">119 1045 24575,'-10'-3'0,"0"1"0,-19-1 0,23 3 0,0 0 0,0-1 0,0 0 0,0 0 0,0 0 0,1-1 0,-1 0 0,0 0 0,-8-4 0,14 6 0,0-1 0,-1 1 0,1 0 0,0 0 0,0 0 0,0 0 0,0 0 0,-1 0 0,1-1 0,0 1 0,0 0 0,0 0 0,0 0 0,0 0 0,0-1 0,0 1 0,-1 0 0,1 0 0,0 0 0,0-1 0,0 1 0,0 0 0,0 0 0,0 0 0,0-1 0,0 1 0,0 0 0,0 0 0,0 0 0,0-1 0,0 1 0,0 0 0,0 0 0,0 0 0,0-1 0,1 1 0,-1 0 0,0 0 0,0 0 0,0 0 0,0-1 0,0 1 0,0 0 0,1 0 0,-1 0 0,0 0 0,0 0 0,0-1 0,0 1 0,1 0 0,-1 0 0,0 0 0,0 0 0,1 0 0,14-7 0,-15 7 0,72-20 0,140-20 0,-139 28 0,785-109-3759,9 23-1172,-810 92 4796,1458-143-2587,783-92 318,-1258 81 6047,-1028 157-3680,13-2 770,1 0 0,-1-2 0,31-13 0,-55 19-651,1 0 0,0 1 0,-1-1 0,1 0 0,-1 0 0,1 0 0,-1 0 1,1-1-1,-1 1 0,0 0 0,2-3 0,-2 4-28,-1-1 1,0 1-1,0 0 1,0-1-1,0 1 0,0-1 1,0 1-1,0 0 1,0-1-1,0 1 0,0-1 1,0 1-1,0-1 1,0 1-1,0 0 0,0-1 1,0 1-1,0-1 1,0 1-1,0-1 0,-1 1 1,1 0-1,0-1 1,0 1-1,-1 0 0,1-1 1,0 1-1,0 0 1,-1-1-1,-2-1 130,-1-1 1,1 1-1,-1 1 0,1-1 0,-1 0 1,0 1-1,0 0 0,-6-2 1,-77-12 753,-1 3 1,-91 0 0,74 5-618,32 4-321,-57-7 0,109 5 0,21 4 0,0 1 0,0 0 0,0 0 0,0 0 0,0 0 0,0 0 0,0 0 0,0 0 0,0-1 0,0 1 0,0 0 0,0 0 0,0 0 0,0 0 0,0 0 0,0-1 0,0 1 0,0 0 0,0 0 0,0 0 0,0 0 0,0 0 0,0 0 0,0 0 0,0-1 0,0 1 0,0 0 0,1 0 0,-1 0 0,0 0 0,0 0 0,0 0 0,0 0 0,0 0 0,0-1 0,0 1 0,0 0 0,1 0 0,-1 0 0,0 0 0,0 0 0,0 0 0,0 0 0,0 0 0,0 0 0,1 0 0,-1 0 0,0 0 0,0 0 0,0 0 0,0 0 0,0 0 0,0 0 0,1 0 0,-1 0 0,0 0 0,0 0 0,0 0 0,39-4 0,-14 4 0,1 1 0,-1 1 0,0 2 0,0 0 0,-1 1 0,37 14 0,-45-13 0,0 0 0,-1 1 0,1 1 0,-2 1 0,1 0 0,-1 1 0,-1 0 0,0 1 0,0 1 0,17 20 0,-26-27 0,0 0 0,-1 0 0,1 1 0,-1-1 0,0 1 0,-1 0 0,0 0 0,1 0 0,-2 0 0,1 0 0,-1 0 0,0 0 0,0 0 0,0 1 0,-1-1 0,0 0 0,-1 1 0,1-1 0,-1 0 0,0 1 0,-1-1 0,0 0 0,0 0 0,0 0 0,0 0 0,-1-1 0,0 1 0,0-1 0,-1 1 0,0-1 0,-7 8 0,-3 1-195,-1-1 0,-1 0 0,0-1 0,0-1 0,-1 0 0,-20 8 0,-40 18-6631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2.164"/>
    </inkml:context>
    <inkml:brush xml:id="br0">
      <inkml:brushProperty name="width" value="0.05" units="cm"/>
      <inkml:brushProperty name="height" value="0.05" units="cm"/>
    </inkml:brush>
  </inkml:definitions>
  <inkml:trace contextRef="#ctx0" brushRef="#br0">441 89 24575,'0'-3'0,"0"0"0,0 0 0,0 0 0,-1 1 0,1-1 0,-1 0 0,0 0 0,0 0 0,0 1 0,0-1 0,-1 0 0,1 1 0,-1-1 0,1 1 0,-1 0 0,-2-3 0,0 2 0,0-1 0,1 2 0,-1-1 0,0 0 0,-1 1 0,1 0 0,0 0 0,-1 0 0,-4-1 0,-9-2 0,1 2 0,-1 0 0,0 1 0,-21 0 0,-71 4 0,98-1 0,-1 1 0,1 0 0,-1 1 0,1 0 0,0 1 0,-18 8 0,28-11 0,0 0 0,0 0 0,1 0 0,-1 0 0,0 0 0,1 0 0,-1 0 0,1 0 0,0 1 0,-1-1 0,1 1 0,0-1 0,0 1 0,0-1 0,0 1 0,0 0 0,-2 3 0,3-4 0,0 1 0,0-1 0,0 1 0,0-1 0,0 1 0,0 0 0,1-1 0,-1 1 0,0-1 0,1 0 0,-1 1 0,1-1 0,0 1 0,-1-1 0,1 0 0,0 1 0,1 1 0,5 4 0,-1 0 0,1-1 0,0 0 0,0 0 0,16 9 0,157 83 0,5 4 0,-177-97 0,-1 0 0,1 1 0,-1 0 0,8 9 0,-14-15 0,0 1 0,0 0 0,0 0 0,-1 0 0,1 0 0,0 0 0,0 0 0,-1 0 0,1 0 0,0 0 0,-1 0 0,1 1 0,-1-1 0,0 0 0,1 0 0,-1 1 0,0-1 0,0 0 0,0 0 0,1 1 0,-1-1 0,-1 0 0,1 0 0,0 1 0,0-1 0,0 0 0,-1 0 0,1 1 0,-1-1 0,1 0 0,-1 0 0,1 0 0,-1 0 0,0 0 0,1 0 0,-1 0 0,0 0 0,0 0 0,0 0 0,0 0 0,-1 1 0,-3 1 0,-2 1 0,1-1 0,0 0 0,0 0 0,-1-1 0,0 0 0,-12 3 0,-52 4 0,62-8 0,-24 2-170,0-1-1,0-1 0,0-2 1,0-1-1,0-2 0,0-1 1,-57-17-1,55 8-6655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6.841"/>
    </inkml:context>
    <inkml:brush xml:id="br0">
      <inkml:brushProperty name="width" value="0.05" units="cm"/>
      <inkml:brushProperty name="height" value="0.05" units="cm"/>
      <inkml:brushProperty name="color" value="#FFFFFF"/>
    </inkml:brush>
  </inkml:definitions>
  <inkml:trace contextRef="#ctx0" brushRef="#br0">1 1 24575,'811'23'-2132,"-3"29"-1010,-765-49 3042,1252 106-5320,645 122 2157,-764-56 2801,162 22 261,-1062-160 886,-151-20-377,361 28 4942,-442-47-4055,-35-2 848,-12-1-1252,-15-4-131,-189-56 2330,98 34-2192,56 14-1139,0-2 0,1-2-1,-58-34 1,63 26-6485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7.043"/>
    </inkml:context>
    <inkml:brush xml:id="br0">
      <inkml:brushProperty name="width" value="0.05" units="cm"/>
      <inkml:brushProperty name="height" value="0.05" units="cm"/>
      <inkml:brushProperty name="color" value="#FFFFFF"/>
    </inkml:brush>
  </inkml:definitions>
  <inkml:trace contextRef="#ctx0" brushRef="#br0">22 17 24575,'-18'-15'0,"15"14"0,12 11 0,120 92 0,-20-17 0,-106-83 0,108 100 0,-96-86 0,0 0 0,-2 1 0,0 1 0,19 34 0,-29-46 0,0 0 0,0 0 0,-1 0 0,0 0 0,0 1 0,-1-1 0,0 1 0,0-1 0,0 1 0,-1 12 0,-1-14 0,0 0 0,0 0 0,0 0 0,0 0 0,-1-1 0,0 1 0,0 0 0,0-1 0,-1 0 0,0 0 0,1 1 0,-2-1 0,1-1 0,0 1 0,-5 3 0,-3 2 42,0 0 0,0-1 1,-1 0-1,0-1 0,-1-1 0,0 0 0,-25 8 0,-97 17-1249,117-27 712,-100 16-6331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47.889"/>
    </inkml:context>
    <inkml:brush xml:id="br0">
      <inkml:brushProperty name="width" value="0.05" units="cm"/>
      <inkml:brushProperty name="height" value="0.05" units="cm"/>
      <inkml:brushProperty name="color" value="#FFFFFF"/>
    </inkml:brush>
  </inkml:definitions>
  <inkml:trace contextRef="#ctx0" brushRef="#br0">12 17 24575,'-1'0'0,"1"0"0,0 0 0,-1 1 0,1-1 0,-1 0 0,1 0 0,0 0 0,-1 0 0,1 0 0,0 0 0,-1 0 0,1-1 0,-1 1 0,1 0 0,0 0 0,-1 0 0,1 0 0,0 0 0,-1 0 0,1-1 0,0 1 0,-1 0 0,1 0 0,0 0 0,0-1 0,-1 1 0,1 0 0,0-1 0,0 1 0,-1 0 0,1-1 0,0 1 0,0 0 0,0-1 0,0 1 0,-1-1 0,2 0 0,-1 1 0,1-1 0,-1 1 0,0-1 0,1 1 0,0-1 0,-1 1 0,1-1 0,-1 1 0,1 0 0,0-1 0,-1 1 0,1 0 0,0-1 0,-1 1 0,1 0 0,0 0 0,0 0 0,-1-1 0,1 1 0,0 0 0,1 0 0,33-2 0,1 2 0,0 1 0,56 8 0,-19 0 0,1986 248-3653,-12 81-2930,-249-39 3582,-1638-274 3081,328 49 624,-5-22 4187,-431-50-3818,-36-2 616,-18-3-510,-26-5 371,21 7-1142,-76-20-103,-20-4 173,-103-41 0,174 54-428,0-2 1,2-1-1,-1-2 0,2-1 0,1-1 1,0-1-1,-35-34 0,32 24-50,-11-13 0,-89-70 0,170 145 0,-1 1 0,48 55 0,-73-75 0,-2 0 0,0 1 0,0 0 0,-2 1 0,1 0 0,-2 0 0,13 32 0,-19-40 0,0-1 0,0 1 0,-1-1 0,0 1 0,0-1 0,-1 1 0,0 0 0,0 0 0,0-1 0,-1 1 0,0 0 0,0-1 0,-1 1 0,0-1 0,0 0 0,0 1 0,-1-1 0,0 0 0,0 0 0,0-1 0,-1 1 0,0-1 0,0 1 0,-6 4 0,-3 3-341,-1-1 0,-1 0-1,-16 9 1,-53 30-6485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2.723"/>
    </inkml:context>
    <inkml:brush xml:id="br0">
      <inkml:brushProperty name="width" value="0.05" units="cm"/>
      <inkml:brushProperty name="height" value="0.05" units="cm"/>
      <inkml:brushProperty name="color" value="#FFFFFF"/>
    </inkml:brush>
  </inkml:definitions>
  <inkml:trace contextRef="#ctx0" brushRef="#br0">1 0 24575,'0'3'0,"3"1"0,3 3 0,5 0 0,3-1 0,1-2 0,0-1-8191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3.625"/>
    </inkml:context>
    <inkml:brush xml:id="br0">
      <inkml:brushProperty name="width" value="0.05" units="cm"/>
      <inkml:brushProperty name="height" value="0.05" units="cm"/>
      <inkml:brushProperty name="color" value="#FFFFFF"/>
    </inkml:brush>
  </inkml:definitions>
  <inkml:trace contextRef="#ctx0" brushRef="#br0">0 0 24575,'30'538'0,"-13"-334"0,-13-139 0,15 377 0,-19-434-1365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3.861"/>
    </inkml:context>
    <inkml:brush xml:id="br0">
      <inkml:brushProperty name="width" value="0.05" units="cm"/>
      <inkml:brushProperty name="height" value="0.05" units="cm"/>
      <inkml:brushProperty name="color" value="#FFFFFF"/>
    </inkml:brush>
  </inkml:definitions>
  <inkml:trace contextRef="#ctx0" brushRef="#br0">0 0 24575,'0'3'0,"3"1"0,1 3 0,3 3 0,0 3 0,2 2 0,2 2 0,0 0 0,0 4 0,2 1 0,1 0 0,2-2 0,-3-3-8191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4.015"/>
    </inkml:context>
    <inkml:brush xml:id="br0">
      <inkml:brushProperty name="width" value="0.05" units="cm"/>
      <inkml:brushProperty name="height" value="0.05" units="cm"/>
      <inkml:brushProperty name="color" value="#FFFFFF"/>
    </inkml:brush>
  </inkml:definitions>
  <inkml:trace contextRef="#ctx0" brushRef="#br0">45 73 24575,'3'-3'0,"4"-4"0,0-4 0,3-2 0,-1-3 0,1 2 0,-1 6 0,-2 7 0,-5 10 0,-9 10 0,-7 6 0,-8 7 0,-11 5 0,1-3-8191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5.301"/>
    </inkml:context>
    <inkml:brush xml:id="br0">
      <inkml:brushProperty name="width" value="0.05" units="cm"/>
      <inkml:brushProperty name="height" value="0.05" units="cm"/>
      <inkml:brushProperty name="color" value="#FFFFFF"/>
    </inkml:brush>
  </inkml:definitions>
  <inkml:trace contextRef="#ctx0" brushRef="#br0">958 236 24575,'0'0'0,"0"-1"0,0 0 0,-1 0 0,1 0 0,0 1 0,0-1 0,0 0 0,0 1 0,-1-1 0,1 0 0,0 0 0,0 1 0,-1-1 0,1 0 0,-1 1 0,0-2 0,-2 3 0,0 9 0,2 25 0,1 1 0,6 44 0,-2-21 0,6 1052-864,-26-910 864,-9 0 0,-61 237 0,80-412 82,-8 32 390,13-52-433,0-1-1,0 1 1,1-1 0,0 1 0,0 0 0,1-1-1,1 11 1,-1-14-39,0 0 0,0-1 0,0 1 0,0 0 0,0 0 0,0-1 0,0 1 0,1-1 0,-1 1 0,0-1 0,1 1 0,-1-1 0,1 0 0,0 0 0,-1 0 0,1 0 0,0 0 0,0 0 0,0 0 0,0 0 0,0-1 0,2 1 0,6 1 0,0 0 0,1-1 0,12 1 0,-9-2 0,882 8-1267,-652-12 662,1551-23-7153,902-23 6503,-2480 46 701,775-34 1734,-952 34-1211,0 2 863,0-1-1,-1-3 0,1-1 0,49-16 0,-84 21-592,-1 1-1,0-1 1,0 0-1,0 0 1,0-1-1,0 1 1,0-1-1,5-5 1,-8 7-165,0 0 0,0 0 0,0 0 0,-1 0 0,1 0 0,0-1 0,-1 1 0,1 0 0,-1 0 0,1-1 0,-1 1 0,0 0 0,0-1 0,1 1 0,-1 0 0,0-1 0,0 1 0,0 0 0,-1-1 0,1 1 0,0 0 0,0-1 0,-1 1 0,1 0 0,-1-1 0,1 1 0,-1 0 0,1 0 0,-1 0 0,0-1 0,0 0 0,-5-5 74,1 0 1,-1 0-1,0 1 0,0 0 1,-14-10-1,-43-26 470,30 21-507,-16-12-111,1-2 0,-53-52 0,73 59 0,2-1 0,1-1 0,1-1 0,-28-50 0,27 35 0,2-1 0,2-1 0,2-1 0,-19-83 0,24 67 0,3 0 0,4-1 0,0-78 0,10 32 0,6 1 0,4 0 0,6 0 0,37-126 0,-29 145 0,24-107 0,-49 190 0,-1 1 0,0-1 0,-1 0 0,1 0 0,-3-17 0,1 23 0,1 0 0,-1 0 0,0 0 0,0 0 0,-1 0 0,1 0 0,0 0 0,-1 0 0,0 0 0,0 1 0,0-1 0,0 1 0,0-1 0,0 1 0,-1 0 0,1 0 0,-1 0 0,-4-3 0,-4-1 0,0 1 0,0 1 0,0 0 0,-1 0 0,1 2 0,-15-3 0,-77-5 0,63 7 0,-2470-74-7509,908 143 2657,5 55 3403,813-38 1961,14 44 3734,692-110-3385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5.830"/>
    </inkml:context>
    <inkml:brush xml:id="br0">
      <inkml:brushProperty name="width" value="0.05" units="cm"/>
      <inkml:brushProperty name="height" value="0.05" units="cm"/>
      <inkml:brushProperty name="color" value="#FFFFFF"/>
    </inkml:brush>
  </inkml:definitions>
  <inkml:trace contextRef="#ctx0" brushRef="#br0">689 120 24575,'0'-6'0,"0"1"0,0 0 0,-1-1 0,1 1 0,-1 0 0,0 0 0,-1 0 0,1-1 0,-4-4 0,3 6 0,0 1 0,0 0 0,-1 0 0,1 0 0,-1 0 0,0 1 0,0-1 0,0 1 0,0 0 0,0-1 0,0 1 0,-1 1 0,-5-3 0,-4-1 0,0 0 0,0 2 0,-1 0 0,0 0 0,1 1 0,-1 1 0,0 0 0,0 1 0,0 0 0,0 1 0,1 1 0,-1 0 0,0 1 0,-26 9 0,15-3 0,0 1 0,1 2 0,0 0 0,1 1 0,0 2 0,-38 31 0,41-28 0,0 1 0,2 1 0,0 1 0,1 0 0,1 1 0,2 1 0,0 0 0,-21 48 0,30-56 0,0 0 0,1 0 0,0 0 0,2 0 0,-1 0 0,2 1 0,0 21 0,2-26 0,0 0 0,1 1 0,0-1 0,1 0 0,0 0 0,0-1 0,1 1 0,1-1 0,0 0 0,0 0 0,8 10 0,-5-10 0,1 1 0,0-2 0,1 1 0,0-1 0,0-1 0,1 0 0,0 0 0,1-1 0,-1 0 0,1-1 0,1-1 0,-1 0 0,1 0 0,14 2 0,5 0 0,-1-1 0,1-2 0,0-1 0,59-2 0,-44-5-273,1-1 0,-1-3 0,0-2 0,87-30 0,-44 5-6553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6.239"/>
    </inkml:context>
    <inkml:brush xml:id="br0">
      <inkml:brushProperty name="width" value="0.05" units="cm"/>
      <inkml:brushProperty name="height" value="0.05" units="cm"/>
      <inkml:brushProperty name="color" value="#FFFFFF"/>
    </inkml:brush>
  </inkml:definitions>
  <inkml:trace contextRef="#ctx0" brushRef="#br0">0 38 24575,'0'-2'0,"0"1"0,0-1 0,0 0 0,1 0 0,-1 0 0,0 1 0,1-1 0,-1 0 0,1 1 0,0-1 0,-1 0 0,1 1 0,0-1 0,0 1 0,0-1 0,0 1 0,0-1 0,1 1 0,-1 0 0,3-3 0,-4 4 0,1 0 0,-1 0 0,1-1 0,0 1 0,-1 0 0,1 0 0,-1 0 0,1 0 0,-1 0 0,1 0 0,0 0 0,-1 0 0,1 0 0,-1 0 0,1 0 0,0 0 0,-1 0 0,1 0 0,-1 0 0,1 1 0,-1-1 0,1 0 0,0 1 0,1 0 0,-1 0 0,0 0 0,0 1 0,0-1 0,0 0 0,0 1 0,0-1 0,0 0 0,0 1 0,0-1 0,-1 1 0,2 2 0,9 38 0,-1 1 0,-2 0 0,4 78 0,-4-35 0,24 148-1365,-25-191-5461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2.554"/>
    </inkml:context>
    <inkml:brush xml:id="br0">
      <inkml:brushProperty name="width" value="0.05" units="cm"/>
      <inkml:brushProperty name="height" value="0.05" units="cm"/>
    </inkml:brush>
  </inkml:definitions>
  <inkml:trace contextRef="#ctx0" brushRef="#br0">0 198 24575,'2'2'0,"0"1"0,-1-1 0,1 0 0,-1 1 0,1-1 0,-1 1 0,0 0 0,0-1 0,0 1 0,0 0 0,-1 0 0,1 3 0,2 40 0,-3-22 0,5 9 0,1 0 0,1-1 0,20 53 0,-14-45 0,12 59 0,-23-79 0,-7-31 0,-9-33 0,3-4 0,1-1 0,3 1 0,2-2 0,3 1 0,6-99 0,-2 126 0,1-1 0,1 1 0,8-24 0,-11 41 0,1 0 0,0 0 0,0 0 0,0 0 0,0 0 0,1 1 0,0-1 0,0 1 0,0 0 0,0 0 0,1 0 0,0 0 0,0 0 0,0 1 0,0 0 0,0 0 0,1 0 0,-1 0 0,6-2 0,-6 4 17,0 0 0,0 1 0,0-1 1,0 1-1,0 0 0,0 0 0,0 0 0,0 0 0,0 1 0,0 0 0,0 0 0,0 0 0,0 0 0,0 1 0,0-1 0,-1 1 0,1 0 0,-1 0 1,7 5-1,1 1-359,-1 1 1,1 0 0,-1 1-1,12 15 1,-4-1-6485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6.515"/>
    </inkml:context>
    <inkml:brush xml:id="br0">
      <inkml:brushProperty name="width" value="0.05" units="cm"/>
      <inkml:brushProperty name="height" value="0.05" units="cm"/>
      <inkml:brushProperty name="color" value="#FFFFFF"/>
    </inkml:brush>
  </inkml:definitions>
  <inkml:trace contextRef="#ctx0" brushRef="#br0">1 11 24575,'0'3'0,"3"1"0,7 0 0,7-1 0,11-1 0,8-1 0,10 0 0,10-1 0,6-3 0,6-1 0,2 0 0,-2 1 0,-6-2 0,-8 0 0,-14 0-8191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6.720"/>
    </inkml:context>
    <inkml:brush xml:id="br0">
      <inkml:brushProperty name="width" value="0.05" units="cm"/>
      <inkml:brushProperty name="height" value="0.05" units="cm"/>
      <inkml:brushProperty name="color" value="#FFFFFF"/>
    </inkml:brush>
  </inkml:definitions>
  <inkml:trace contextRef="#ctx0" brushRef="#br0">22 134 24575,'-3'-6'0,"-4"-8"0,-1-7 0,5-4 0,7 1 0,10 3 0,12 6 0,12 8 0,12 8 0,13 5 0,6 3 0,5 4 0,0 2 0,-3 2 0,-13-3-8191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6:59.748"/>
    </inkml:context>
    <inkml:brush xml:id="br0">
      <inkml:brushProperty name="width" value="0.05" units="cm"/>
      <inkml:brushProperty name="height" value="0.05" units="cm"/>
      <inkml:brushProperty name="color" value="#FFFFFF"/>
    </inkml:brush>
  </inkml:definitions>
  <inkml:trace contextRef="#ctx0" brushRef="#br0">459 380 24575,'7'6'0,"0"-1"0,0-1 0,1 1 0,-1-1 0,1-1 0,0 1 0,0-1 0,11 2 0,18 8 0,-32-11 0,18 8 0,-22-10 0,0 0 0,-1 1 0,1-1 0,0 0 0,0 0 0,0 0 0,0 1 0,0-1 0,0 0 0,0 0 0,0 0 0,0-1 0,-1 1 0,1 0 0,0 0 0,0 0 0,0-1 0,0 1 0,0 0 0,1-2 0,-2 2 0,0-1 0,1 1 0,-1-1 0,0 1 0,0-1 0,0 1 0,0-1 0,0 0 0,0 1 0,0-1 0,0 1 0,0-1 0,0 1 0,-1-1 0,1 1 0,0-1 0,0 1 0,0-1 0,-1 1 0,1-1 0,0 1 0,0-1 0,-1 1 0,1-1 0,0 1 0,-1-1 0,1 1 0,-1 0 0,1-1 0,-1 0 0,-16-13 0,15 13 0,-5-5 0,-1 1 0,1 0 0,-1 0 0,-1 1 0,1 0 0,-1 0 0,1 1 0,-1 1 0,0-1 0,0 1 0,-13-1 0,8 2 0,1 1 0,-1 1 0,1 0 0,-1 0 0,1 2 0,0-1 0,-15 6 0,3 1 0,0 2 0,1 0 0,1 1 0,0 2 0,1 0 0,0 1 0,-28 27 0,35-28 0,1 1 0,0 1 0,2 0 0,0 0 0,0 2 0,2-1 0,0 1 0,1 1 0,1 0 0,-12 39 0,16-43 0,1 0 0,0 0 0,1 0 0,1 1 0,0-1 0,1 1 0,1-1 0,0 1 0,2-1 0,-1 0 0,2 1 0,0-1 0,0-1 0,2 1 0,7 16 0,-10-27 0,0 1 0,0 0 0,0-1 0,0 1 0,1-1 0,-1 0 0,1 0 0,0 0 0,1-1 0,-1 0 0,1 1 0,-1-2 0,1 1 0,7 3 0,-5-4 0,0 0 0,0 0 0,0 0 0,0-1 0,0-1 0,0 1 0,0-1 0,0 0 0,0-1 0,8-1 0,3-1 0,-1-2 0,0 0 0,0-1 0,0-1 0,-1-1 0,0 0 0,0-1 0,15-12 0,-9 5 0,-1-1 0,-1-1 0,0-1 0,-2-1 0,0 0 0,-2-1 0,19-30 0,-17 19 0,-1-1 0,-1 0 0,-3-1 0,20-67 0,-22 47 0,-1 0 0,-3-1 0,-3 1 0,-2-1 0,-2 0 0,-2 0 0,-13-67 0,2 59 0,11 57 0,0 7 0,-1 13 0,0 24 0,8 311 342,0-275-911,3-1 0,30 124 0,-26-154-6257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0.906"/>
    </inkml:context>
    <inkml:brush xml:id="br0">
      <inkml:brushProperty name="width" value="0.05" units="cm"/>
      <inkml:brushProperty name="height" value="0.05" units="cm"/>
      <inkml:brushProperty name="color" value="#FFFFFF"/>
    </inkml:brush>
  </inkml:definitions>
  <inkml:trace contextRef="#ctx0" brushRef="#br0">69 426 24575,'1'-1'0,"0"0"0,0 0 0,0-1 0,0 1 0,0 0 0,0-1 0,-1 1 0,1-1 0,0 1 0,-1-1 0,1 1 0,-1-1 0,0 1 0,0-1 0,1 1 0,-1-1 0,0-2 0,0 4 0,-1 0 0,1 0 0,0 0 0,0 0 0,0 0 0,-1 0 0,1 0 0,0 0 0,0 0 0,0 0 0,-1-1 0,1 1 0,0 0 0,0 0 0,0 0 0,-1 0 0,1 1 0,0-1 0,0 0 0,0 0 0,-1 0 0,1 0 0,0 0 0,0 0 0,0 0 0,-1 0 0,1 0 0,0 0 0,0 1 0,0-1 0,0 0 0,-1 0 0,1 0 0,0 0 0,0 0 0,0 1 0,0-1 0,0 0 0,0 0 0,-1 0 0,1 1 0,0-1 0,0 0 0,0 0 0,0 0 0,0 1 0,0-1 0,-8 11 0,-2 8 0,2-1 0,0 2 0,1-1 0,1 1 0,-4 23 0,4-8 0,2 1 0,-1 41 0,5-63 0,1-1 0,0 1 0,1-1 0,0 0 0,5 15 0,-6-24 0,1-1 0,-1 1 0,1 0 0,0-1 0,0 1 0,0-1 0,0 0 0,0 0 0,6 6 0,-6-8 0,-1 0 0,1 0 0,0 1 0,-1-1 0,1-1 0,0 1 0,0 0 0,0 0 0,0-1 0,0 1 0,0-1 0,0 1 0,0-1 0,0 0 0,0 0 0,0 0 0,0 0 0,0 0 0,0 0 0,2-1 0,1-1 0,0 0 0,-1 1 0,0-2 0,1 1 0,-1 0 0,0-1 0,0 0 0,0 0 0,0 0 0,-1 0 0,1-1 0,-1 1 0,0-1 0,0 0 0,3-5 0,2-4 0,-1 0 0,0 0 0,8-24 0,-8 17 0,-1 0 0,-1-1 0,-1 0 0,2-38 0,-5 46 0,-1 0 0,-1 0 0,0 0 0,-1 0 0,0 0 0,-1 1 0,0-1 0,-1 1 0,-6-14 0,8 23 0,1 0 0,0 1 0,0-1 0,-1 0 0,0 1 0,1-1 0,-1 1 0,0 0 0,0-1 0,-1 1 0,1 0 0,0 0 0,-1 0 0,1 1 0,-1-1 0,1 1 0,-1-1 0,0 1 0,0 0 0,0 0 0,0 0 0,0 0 0,-3 0 0,5 1 0,1 0 0,0 0 0,0 0 0,-1-1 0,1 1 0,0 0 0,-1 0 0,1 0 0,0 0 0,0 0 0,-1 0 0,1 0 0,0 0 0,0 0 0,-1 1 0,1-1 0,0 0 0,-1 0 0,1 0 0,0 0 0,0 0 0,-1 0 0,1 0 0,0 1 0,0-1 0,0 0 0,-1 0 0,1 0 0,0 1 0,0-1 0,0 0 0,0 0 0,-1 0 0,1 1 0,0-1 0,0 0 0,0 1 0,0-1 0,0 0 0,0 0 0,0 1 0,0-1 0,0 0 0,0 0 0,0 1 0,0-1 0,0 0 0,0 1 0,0-1 0,0 0 0,0 0 0,0 1 0,0-1 0,0 0 0,0 0 0,0 1 0,0-1 0,0 0 0,1 0 0,-1 1 0,0-1 0,0 0 0,0 0 0,1 0 0,-1 1 0,0-1 0,17 14 0,-8-10 0,0 0 0,1 0 0,0-1 0,0 0 0,0 0 0,0-1 0,0-1 0,0 0 0,0 0 0,14-1 0,0-2 0,0-1 0,-1-2 0,31-8 0,-52 12 0,0 0 0,0 1 0,0-1 0,0 1 0,0 0 0,1-1 0,-1 1 0,0 0 0,0 0 0,0 0 0,0 1 0,1-1 0,-1 0 0,0 1 0,4 1 0,-5-1 0,0 0 0,1 0 0,-1 1 0,0-1 0,0 0 0,0 1 0,0-1 0,0 1 0,0-1 0,0 1 0,-1 0 0,1-1 0,0 1 0,-1 0 0,1-1 0,-1 1 0,0 0 0,0 0 0,1-1 0,-1 3 0,2 103 0,-3-72 0,8 61 0,-6-88 0,1 11 0,2 0 0,9 30 0,-12-45 0,0-1 0,1 1 0,-1-1 0,1 1 0,-1-1 0,1 0 0,0 0 0,1 1 0,-1-2 0,0 1 0,1 0 0,0 0 0,-1-1 0,1 1 0,0-1 0,0 0 0,1 0 0,-1 0 0,0 0 0,6 1 0,-7-2 0,0-1 0,0 0 0,0 1 0,0-1 0,0 0 0,0 0 0,0-1 0,0 1 0,0 0 0,0-1 0,0 1 0,0-1 0,0 0 0,0 1 0,0-1 0,3-2 0,-1 1 0,-1-1 0,1 0 0,-1 0 0,1 0 0,-1-1 0,0 1 0,3-5 0,3-6 0,-1 1 0,-1-2 0,7-17 0,-1-1 0,-3-1 0,-1-1 0,-1 1 0,-2-1 0,-1-1 0,-2 1 0,-2-43 0,-1 123 0,0-11 0,0-1 0,2 1 0,2-1 0,8 36 0,-12-68 0,4 15 0,1 0 0,1 0 0,11 21 0,-15-33 0,0 0 0,1-1 0,-1 1 0,1-1 0,0 1 0,0-1 0,1 0 0,2 3 0,-4-5 0,0 0 0,0 0 0,0 0 0,0 0 0,0 0 0,1 0 0,-1 0 0,0-1 0,0 1 0,0-1 0,1 0 0,-1 0 0,0 1 0,0-1 0,1-1 0,3 1 0,-2-2 0,-1 1 0,1 0 0,0-1 0,-1 0 0,1 0 0,-1 0 0,0 0 0,1 0 0,-1-1 0,0 0 0,0 1 0,-1-1 0,1 0 0,-1-1 0,3-3 0,4-7 0,0 0 0,8-19 0,-6 3 0,-1 1 0,-2-2 0,0 1 0,-2-1 0,3-57 0,-9 88 0,1 0 0,-1 0 0,0 0 0,0 0 0,0 0 0,0 0 0,0 0 0,0 0 0,0 0 0,0 0 0,0 0 0,0 0 0,0 0 0,0 0 0,0 0 0,0 0 0,1 0 0,-1 0 0,0 0 0,0 0 0,0 0 0,0 0 0,0 0 0,0 0 0,0 0 0,0 0 0,0 0 0,0 0 0,0 0 0,0 0 0,0 0 0,1 0 0,-1 0 0,0 0 0,0 0 0,4 16 0,3 24 0,-4-15 0,9 61 0,-10-76 0,1 0 0,-1 0 0,2 0 0,-1-1 0,2 1 0,5 10 0,-9-19 0,0 1 0,0 0 0,0-1 0,1 1 0,-1 0 0,0-1 0,1 1 0,-1-1 0,1 0 0,-1 0 0,1 1 0,0-1 0,-1 0 0,1 0 0,0 0 0,0-1 0,0 1 0,0 0 0,0-1 0,0 1 0,0-1 0,0 0 0,0 0 0,0 1 0,0-1 0,0 0 0,0-1 0,0 1 0,0 0 0,0-1 0,0 1 0,0-1 0,0 1 0,-1-1 0,1 0 0,0 0 0,0 0 0,0 0 0,1-2 0,4-2 0,-1 0 0,1 0 0,-1-1 0,0 0 0,-1 0 0,0-1 0,0 1 0,6-11 0,1-6 0,-1 0 0,-1-2 0,-1 1 0,-1-1 0,-1 0 0,-2 0 0,0-1 0,2-49 0,-7 37 0,0 1 0,-3 0 0,-1 0 0,-2 0 0,-16-58 0,20 89 0,-16-44 0,17 47 0,-1-1 0,1 1 0,-1 0 0,0 0 0,-1 0 0,1 0 0,0 0 0,-1 0 0,0 0 0,1 1 0,-5-3 0,6 4 0,0 1 0,1-1 0,-1 1 0,0 0 0,0-1 0,0 1 0,1 0 0,-1 0 0,0 0 0,0 0 0,0 0 0,1 0 0,-1 0 0,0 0 0,0 0 0,0 0 0,0 0 0,1 0 0,-1 1 0,0-1 0,0 0 0,1 1 0,-1-1 0,0 0 0,0 1 0,1-1 0,-1 1 0,0-1 0,1 1 0,-1-1 0,1 1 0,-1 0 0,1-1 0,-1 1 0,1 0 0,-1-1 0,1 1 0,-1 1 0,-12 32 0,7-7 0,1 1 0,2 0 0,0 0 0,2 0 0,4 44 0,3-11 0,22 89 0,-27-145 0,10 40 0,21 61 0,-28-95 0,1 1 0,0-1 0,1 0 0,0 0 0,1-1 0,0 0 0,0 0 0,1-1 0,1 0 0,13 13 0,-18-20-68,1 1 0,-1 0-1,0-1 1,1 0 0,-1 0 0,1 0-1,-1-1 1,1 1 0,0-1 0,0 0-1,0-1 1,0 1 0,0-1 0,0 0-1,-1 0 1,1 0 0,0-1-1,0 0 1,5-1 0,24-8-6758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2.244"/>
    </inkml:context>
    <inkml:brush xml:id="br0">
      <inkml:brushProperty name="width" value="0.05" units="cm"/>
      <inkml:brushProperty name="height" value="0.05" units="cm"/>
      <inkml:brushProperty name="color" value="#FFFFFF"/>
    </inkml:brush>
  </inkml:definitions>
  <inkml:trace contextRef="#ctx0" brushRef="#br0">126 433 24575,'1'-2'0,"23"-54"0,-22 52 0,-1-1 0,0 0 0,0 1 0,0-1 0,0 0 0,-1 0 0,1 0 0,-2 0 0,1 1 0,-1-7 0,1 10 0,0 0 0,0 0 0,0 0 0,-1 0 0,1 0 0,0 0 0,-1 1 0,1-1 0,0 0 0,-1 0 0,1 0 0,-1 0 0,1 1 0,-1-1 0,0 0 0,1 0 0,-1 1 0,0-1 0,1 0 0,-1 1 0,0-1 0,0 1 0,0-1 0,1 1 0,-1 0 0,0-1 0,-1 1 0,0 0 0,1 0 0,-1 0 0,0 0 0,1 0 0,-1 1 0,1-1 0,-1 1 0,1-1 0,-1 1 0,1 0 0,-1 0 0,1-1 0,0 1 0,-3 2 0,-2 3 0,-1 0 0,1 0 0,0 1 0,-9 11 0,4-1 0,1 1 0,1 0 0,1 1 0,0-1 0,1 1 0,2 1 0,-6 26 0,8-32 0,1 0 0,1 0 0,0 0 0,1 0 0,1 0 0,0 1 0,0-1 0,2 0 0,0 0 0,0-1 0,7 19 0,-8-28 0,0 0 0,0 1 0,1-1 0,-1 0 0,1 0 0,0-1 0,0 1 0,0 0 0,1-1 0,-1 0 0,1 0 0,0 0 0,-1 0 0,2 0 0,-1-1 0,0 0 0,6 3 0,-4-4 0,-1 1 0,1-1 0,-1-1 0,1 1 0,0-1 0,-1 0 0,1 0 0,-1 0 0,1-1 0,0 0 0,-1 0 0,1-1 0,-1 1 0,8-4 0,-1-1 0,-1 0 0,0 0 0,-1-1 0,1 0 0,-1 0 0,0-1 0,-1-1 0,0 0 0,0 0 0,-1-1 0,0 0 0,-1 0 0,0-1 0,-1 0 0,7-14 0,-8 12 0,0 1 0,0-1 0,-1 0 0,-1-1 0,0 1 0,-1 0 0,-1-1 0,0 0 0,0 1 0,-2-1 0,1 0 0,-2 1 0,0-1 0,-4-13 0,4 20 0,-1 0 0,0 0 0,0 0 0,-1 0 0,0 1 0,0 0 0,-1-1 0,-9-8 0,13 13 0,-1 0 0,1 0 0,-1 1 0,0-1 0,0 0 0,0 1 0,0 0 0,0-1 0,0 1 0,0 0 0,0 0 0,-1 0 0,1 0 0,0 1 0,0-1 0,-1 1 0,1-1 0,-1 1 0,1 0 0,-1 0 0,1 0 0,0 0 0,-1 0 0,1 0 0,-1 1 0,1-1 0,0 1 0,-1 0 0,1 0 0,-4 1 0,4 0 0,0-1 0,0 1 0,1-1 0,-1 1 0,0 0 0,0-1 0,1 1 0,-1 0 0,1 0 0,0 0 0,0 0 0,0 1 0,0-1 0,0 0 0,0 0 0,0 1 0,0-1 0,1 0 0,0 1 0,-1-1 0,1 1 0,0-1 0,0 1 0,0-1 0,0 0 0,1 1 0,-1-1 0,1 1 0,1 2 0,-1-1 0,0 0 0,0-1 0,1 1 0,0-1 0,0 0 0,0 1 0,0-1 0,0 0 0,1 0 0,-1 0 0,1 0 0,0-1 0,0 1 0,0-1 0,0 0 0,0 0 0,7 4 0,2-2 0,1-1 0,0 0 0,-1-1 0,1 0 0,0-1 0,0 0 0,19-2 0,-2-1 0,0-2 0,31-8 0,-35 6 0,0-1 0,-1-1 0,0-1 0,-1-2 0,33-18 0,-57 29 0,1 0 0,-1-1 0,1 1 0,0 0 0,-1-1 0,1 1 0,-1 0 0,1-1 0,-1 1 0,1-1 0,-1 1 0,1-1 0,-1 1 0,1-1 0,-1 0 0,0 1 0,1-1 0,-1 1 0,0-1 0,1 0 0,-1 1 0,0-1 0,0-1 0,0 2 0,0-1 0,-1 1 0,1-1 0,0 1 0,-1 0 0,1-1 0,-1 1 0,1-1 0,-1 1 0,1 0 0,-1-1 0,1 1 0,-1 0 0,1-1 0,-1 1 0,1 0 0,-1 0 0,1 0 0,-1 0 0,0-1 0,-35-3 0,32 4 0,-11 0 0,0 0 0,0 0 0,-25 5 0,35-4 0,0 0 0,0 1 0,1 0 0,-1-1 0,1 2 0,-1-1 0,1 0 0,0 1 0,0 0 0,0 0 0,0 0 0,1 1 0,-1-1 0,1 1 0,-5 5 0,1 2 0,1 0 0,0 1 0,0-1 0,1 1 0,1 0 0,0 1 0,1-1 0,-4 25 0,6-26 0,0 0 0,0 0 0,1 0 0,0 0 0,1 0 0,1 0 0,0 0 0,0 0 0,1 0 0,6 16 0,-7-23 0,-1-1 0,1 0 0,0 0 0,0 1 0,0-1 0,0 0 0,1-1 0,-1 1 0,1 0 0,-1-1 0,1 1 0,0-1 0,0 0 0,0 0 0,1 0 0,-1 0 0,7 2 0,-6-3 0,1 0 0,-1-1 0,0 1 0,0-1 0,1 0 0,-1 0 0,0-1 0,0 1 0,1-1 0,-1 0 0,0 0 0,0 0 0,6-3 0,1-1 0,-1-1 0,-1 0 0,1 0 0,-1-1 0,0 0 0,0 0 0,-1-1 0,0 0 0,0-1 0,11-16 0,-13 15 0,0-1 0,-1 1 0,6-18 0,-9 23 0,0 0 0,-1 1 0,0-1 0,0 0 0,-1 0 0,1 0 0,-1 0 0,0 0 0,0 0 0,0 0 0,-2-5 0,2 9 0,0 0 0,0 0 0,0 0 0,-1 1 0,1-1 0,0 0 0,0 0 0,-1 1 0,1-1 0,0 0 0,-1 1 0,1-1 0,-1 0 0,1 1 0,-1-1 0,1 0 0,-1 1 0,1-1 0,-1 1 0,1-1 0,-1 1 0,0-1 0,1 1 0,-1 0 0,0-1 0,0 1 0,1 0 0,-1 0 0,0-1 0,0 1 0,1 0 0,-1 0 0,0 0 0,0 0 0,0 0 0,1 0 0,-1 0 0,0 0 0,0 0 0,1 0 0,-1 0 0,0 1 0,0-1 0,1 0 0,-1 1 0,0-1 0,0 0 0,1 1 0,-1-1 0,0 1 0,1-1 0,-1 1 0,0 0 0,-3 2 0,1 0 0,0 0 0,0 0 0,0 1 0,0-1 0,1 1 0,-1 0 0,-2 6 0,3-5 0,0 0 0,0 0 0,0 0 0,1 0 0,0 0 0,0 1 0,0-1 0,1 0 0,0 1 0,0-1 0,0 0 0,1 1 0,0-1 0,0 0 0,0 1 0,0-1 0,1 0 0,0 0 0,0 0 0,0 0 0,1-1 0,0 1 0,0-1 0,0 1 0,0-1 0,1 0 0,-1 0 0,1 0 0,0-1 0,0 1 0,1-1 0,-1 0 0,1 0 0,-1-1 0,1 1 0,0-1 0,0 0 0,0 0 0,0-1 0,7 2 0,8 1 0,0-1 0,1-1 0,-1-1 0,0-1 0,1-1 0,-1 0 0,0-2 0,0 0 0,0-1 0,31-12 0,-34 11 0,-1-2 0,1 0 0,-2-1 0,1-1 0,-1 0 0,-1-1 0,0-1 0,0 0 0,-1-1 0,0 0 0,-1-1 0,16-22 0,-27 33 0,1 0 0,-1 0 0,1 0 0,-1 0 0,0 0 0,0 0 0,0 0 0,0 0 0,0-1 0,-1 1 0,1 0 0,-1-1 0,1 1 0,-1 0 0,0-1 0,0 1 0,0-1 0,0 1 0,0 0 0,-1-1 0,1 1 0,-1 0 0,0-1 0,1 1 0,-1 0 0,0 0 0,0 0 0,0-1 0,-1 1 0,1 0 0,0 1 0,-1-1 0,1 0 0,-1 0 0,0 1 0,0-1 0,1 0 0,-1 1 0,0 0 0,-3-2 0,-1 0 0,1 0 0,-1 0 0,-1 1 0,1 0 0,0 0 0,-1 0 0,1 1 0,-1 0 0,1 0 0,-1 1 0,1-1 0,-1 1 0,-11 2 0,8 1 0,0 0 0,-1 1 0,1 0 0,1 0 0,-1 1 0,1 1 0,0 0 0,0 0 0,0 0 0,1 1 0,0 0 0,0 1 0,1 0 0,0 0 0,1 1 0,-7 9 0,5-6 0,1 1 0,0 0 0,0 1 0,1 0 0,1 0 0,0 0 0,1 0 0,1 1 0,0-1 0,1 1 0,-1 16 0,3-26 0,0 1 0,1-1 0,-1 1 0,1-1 0,0 0 0,0 1 0,0-1 0,1 0 0,0 0 0,0 0 0,1 0 0,4 9 0,-4-11 0,0 0 0,-1-1 0,1 1 0,0-1 0,0 0 0,1 1 0,-1-1 0,0-1 0,1 1 0,-1 0 0,1-1 0,-1 0 0,1 0 0,0 0 0,-1 0 0,1 0 0,0-1 0,0 0 0,4 0 0,4 0 0,0-1 0,0-1 0,0 0 0,0 0 0,0-2 0,0 1 0,-1-1 0,0-1 0,0 0 0,0-1 0,0 0 0,12-10 0,-1 0 0,-1-1 0,-1-1 0,-1-1 0,27-32 0,-30 28 0,0 0 0,-2-1 0,-1-1 0,-1 0 0,-1-1 0,-1 0 0,-1-1 0,-1 1 0,-2-2 0,-1 1 0,-1-1 0,-1 0 0,-1 0 0,-2 1 0,-1-1 0,-1 0 0,-1 0 0,-2 0 0,0 1 0,-12-31 0,15 52 0,0 0 0,0 0 0,-1 0 0,0 1 0,-7-9 0,10 13 0,-1 0 0,1 0 0,-1 1 0,1-1 0,-1 0 0,0 0 0,1 1 0,-1-1 0,0 1 0,0-1 0,1 1 0,-1-1 0,0 1 0,0-1 0,0 1 0,0 0 0,1-1 0,-1 1 0,0 0 0,0 0 0,0 0 0,0-1 0,0 1 0,0 0 0,0 0 0,0 1 0,0-1 0,0 0 0,0 0 0,0 0 0,0 1 0,1-1 0,-1 0 0,0 1 0,0-1 0,0 1 0,0-1 0,1 1 0,-1-1 0,0 1 0,0-1 0,1 1 0,-1 0 0,0 1 0,-3 3 0,1-1 0,-1 1 0,1 0 0,1 0 0,-1 1 0,1-1 0,0 1 0,0-1 0,0 1 0,0 6 0,-6 62 0,7-65 0,-1 36 0,2 0 0,3 0 0,1 0 0,12 51 0,-1-30 0,3-1 0,30 70 0,-19-69 0,-26-60 0,1 0 0,0 1 0,0-1 0,1 0 0,0-1 0,0 1 0,8 6 0,-12-11-37,1 0 0,0 0 1,-1 0-1,1 0 0,0-1 0,0 1 0,0 0 0,0-1 0,0 0 0,0 1 0,0-1 0,0 0 1,0 0-1,0 0 0,0 0 0,0 0 0,-1-1 0,1 1 0,0 0 0,0-1 0,0 0 0,0 1 1,0-1-1,0 0 0,-1 0 0,1 0 0,0 0 0,-1 0 0,1 0 0,-1-1 0,1 1 0,-1 0 1,0-1-1,1 1 0,-1-1 0,2-3 0,8-13-6789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4.849"/>
    </inkml:context>
    <inkml:brush xml:id="br0">
      <inkml:brushProperty name="width" value="0.05" units="cm"/>
      <inkml:brushProperty name="height" value="0.05" units="cm"/>
      <inkml:brushProperty name="color" value="#FFFFFF"/>
    </inkml:brush>
  </inkml:definitions>
  <inkml:trace contextRef="#ctx0" brushRef="#br0">81 83 24575,'1'-21'0,"-1"13"0,1 0 0,-1 0 0,-1 0 0,0 0 0,-2-11 0,3 19 0,0 1 0,0-1 0,0 0 0,0 1 0,-1-1 0,1 0 0,0 0 0,0 1 0,0-1 0,0 0 0,-1 1 0,1-1 0,0 0 0,0 0 0,-1 0 0,1 1 0,0-1 0,0 0 0,-1 0 0,1 0 0,0 0 0,-1 1 0,1-1 0,0 0 0,-1 0 0,1 0 0,0 0 0,-1 0 0,1 0 0,0 0 0,-1 0 0,1 0 0,0 0 0,-1 0 0,1 0 0,0 0 0,-1 0 0,1 0 0,0 0 0,-1-1 0,1 1 0,0 0 0,0 0 0,-1 0 0,1 0 0,0-1 0,0 1 0,-1 0 0,1 0 0,0-1 0,0 1 0,-1 0 0,1 0 0,0-1 0,0 1 0,0 0 0,0 0 0,-1-1 0,1 1 0,0 0 0,0-1 0,0 1 0,0 0 0,0-1 0,0 1 0,0 0 0,0-1 0,0 0 0,-11 27 0,-4 30 0,2 2 0,4 0 0,-5 87 0,13-121 57,1 1 0,1-1 0,1 1 0,1-1 0,12 43 0,-10-49-247,1-1 0,1-1 1,1 1-1,0-1 0,1 0 1,0-1-1,2 0 1,17 20-1,6 0-6636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6.111"/>
    </inkml:context>
    <inkml:brush xml:id="br0">
      <inkml:brushProperty name="width" value="0.05" units="cm"/>
      <inkml:brushProperty name="height" value="0.05" units="cm"/>
      <inkml:brushProperty name="color" value="#FFFFFF"/>
    </inkml:brush>
  </inkml:definitions>
  <inkml:trace contextRef="#ctx0" brushRef="#br0">26 1192 24575,'-1'-1'0,"1"1"0,0-1 0,-1 1 0,1-1 0,-1 1 0,1-1 0,0 1 0,-1-1 0,1 1 0,-1 0 0,1-1 0,-1 1 0,1 0 0,-1-1 0,1 1 0,-1 0 0,0 0 0,1-1 0,-1 1 0,1 0 0,-1 0 0,0 0 0,1 0 0,-1 0 0,0 0 0,1 0 0,-1 0 0,1 0 0,-1 0 0,0 0 0,1 0 0,-1 1 0,0-1 0,0 1 0,0 0 0,1 0 0,-1-1 0,1 1 0,-1 0 0,1 0 0,-1 0 0,1 0 0,0 0 0,-1 0 0,1 0 0,0 0 0,0 0 0,0 0 0,-1 0 0,1 0 0,1 2 0,-1-2 0,0 0 0,0 1 0,0-1 0,0 0 0,0 1 0,1-1 0,-1 0 0,1 1 0,-1-1 0,1 0 0,-1 1 0,1-1 0,0 0 0,0 1 0,0-1 0,-1-1 0,1 0 0,-1 1 0,1-1 0,0 1 0,-1-1 0,1 0 0,-1 0 0,1 1 0,0-1 0,-1 0 0,1 0 0,-1 0 0,1 0 0,0 0 0,-1 0 0,1 0 0,0 0 0,-1 0 0,1 0 0,0 0 0,-1 0 0,1 0 0,-1 0 0,1 0 0,0-1 0,-1 1 0,1 0 0,-1-1 0,1 1 0,-1 0 0,2-1 0,5-6 0,1 0 0,-1-1 0,-1 0 0,0 0 0,0 0 0,0 0 0,-1-1 0,0 0 0,3-10 0,4-5 0,16-30 0,-3-1 0,-2-1 0,-3-1 0,-2-1 0,-3-1 0,9-67 0,-18 76 0,-1 0 0,-3-1 0,-3 1 0,-1 0 0,-3 0 0,-1 0 0,-24-86 0,29 132 0,-6-20 0,-15-33 0,19 51 0,0 0 0,0 0 0,0 1 0,-1 0 0,0-1 0,0 1 0,0 0 0,-1 1 0,1-1 0,-10-6 0,13 10 0,-1 0 0,0 0 0,0 0 0,1 1 0,-1-1 0,0 0 0,0 1 0,0-1 0,0 1 0,0-1 0,0 1 0,0 0 0,0 0 0,0 0 0,0 0 0,0 0 0,0 0 0,0 1 0,0-1 0,0 1 0,1-1 0,-1 1 0,0 0 0,0 0 0,0 0 0,1 0 0,-1 0 0,0 0 0,1 0 0,-1 0 0,1 1 0,-1-1 0,1 1 0,0-1 0,-2 4 0,-3 3 0,0 1 0,1 0 0,0 0 0,1 0 0,-6 18 0,0 6 0,1 1 0,2 1 0,2-1 0,1 1 0,1 68 0,6-52 0,1 0 0,3-1 0,20 73 0,-15-79 0,1-1 0,36 75 0,-43-106 0,0 1 0,1-1 0,1 0 0,0-1 0,1 0 0,0 0 0,1-1 0,0 0 0,0-1 0,1 0 0,0 0 0,1-2 0,16 10 0,-20-14 0,0 0 0,0 0 0,0-1 0,0 0 0,1 0 0,-1-1 0,1 0 0,-1 0 0,1-1 0,-1 0 0,1-1 0,-1 0 0,1 0 0,-1-1 0,1 0 0,-1 0 0,0-1 0,0 0 0,0-1 0,-1 0 0,1 0 0,7-6 0,-6 4 0,-1-1 0,1 0 0,-2 0 0,1-1 0,-1 0 0,0-1 0,0 1 0,-1-1 0,-1-1 0,1 1 0,-1-1 0,-1 0 0,0 0 0,0 0 0,-1 0 0,-1-1 0,2-11 0,-1 7 0,-1-1 0,-1 1 0,-1 0 0,0-1 0,-1 1 0,-1-1 0,-4-19 0,6 34 0,0 0 0,0 0 0,-1 1 0,1-1 0,0 0 0,-1 0 0,1 0 0,-1 0 0,1 1 0,-1-1 0,1 0 0,-1 0 0,1 1 0,-1-1 0,0 0 0,1 1 0,-1-1 0,0 1 0,0-1 0,-1 0 0,1 1 0,1 0 0,-1 0 0,1 0 0,-1 0 0,0 0 0,1 1 0,-1-1 0,1 0 0,-1 0 0,0 1 0,1-1 0,-1 0 0,1 0 0,-1 1 0,1-1 0,-1 1 0,1-1 0,-1 0 0,1 1 0,-1-1 0,0 2 0,-2 2 0,1 0 0,-1 1 0,0-1 0,1 1 0,-3 9 0,-2 9 0,2 1 0,0 0 0,1 0 0,0 35 0,3-47 0,1-1 0,1 1 0,0 0 0,1-1 0,0 1 0,0-1 0,2 0 0,-1 1 0,1-2 0,1 1 0,7 14 0,-11-23 0,1 0 0,-1 0 0,0 0 0,1 0 0,0 0 0,-1 0 0,1 0 0,0-1 0,0 1 0,0-1 0,0 1 0,0-1 0,0 0 0,0 0 0,1 0 0,-1 0 0,0 0 0,1 0 0,-1 0 0,1-1 0,-1 1 0,1-1 0,3 0 0,-3 0 0,1-1 0,-1 0 0,0 0 0,0 0 0,0-1 0,0 1 0,0-1 0,0 0 0,0 0 0,-1 0 0,1 0 0,0 0 0,-1 0 0,0-1 0,1 1 0,-1-1 0,2-3 0,5-7 0,-1 0 0,0-1 0,-1 0 0,-1 0 0,0-1 0,-1 1 0,7-30 0,-11 36 0,1-1 0,-1 1 0,0 0 0,-1-1 0,0 1 0,0-1 0,-1 1 0,0-1 0,-1 1 0,1 0 0,-2 0 0,1 0 0,-1 0 0,0 0 0,-1 0 0,-4-7 0,6 12 0,0 1 0,0-1 0,0 1 0,0 0 0,0 0 0,0-1 0,0 2 0,-1-1 0,1 0 0,-1 0 0,1 1 0,-1-1 0,0 1 0,0 0 0,0 0 0,-4-1 0,5 2 0,1 0 0,-1 0 0,1 0 0,-1 0 0,0 1 0,1-1 0,-1 0 0,1 1 0,-1-1 0,1 1 0,-1 0 0,1 0 0,-1-1 0,1 1 0,0 0 0,-1 0 0,1 0 0,0 0 0,0 1 0,0-1 0,0 0 0,0 0 0,0 1 0,0-1 0,0 0 0,1 1 0,-1-1 0,0 1 0,1-1 0,-1 1 0,0 2 0,-2 6 0,1 0 0,0 0 0,0 0 0,1 1 0,1-1 0,-1 0 0,2 1 0,-1-1 0,3 11 0,-2-16 0,0 0 0,0 0 0,1 0 0,0-1 0,0 1 0,0 0 0,0-1 0,1 1 0,3 3 0,-4-5 0,0-1 0,0 0 0,0 0 0,0 0 0,0 0 0,1-1 0,-1 1 0,1-1 0,-1 1 0,1-1 0,0 0 0,-1 0 0,1 0 0,0 0 0,0-1 0,5 1 0,-4 0 0,1-1 0,0-1 0,0 1 0,-1-1 0,1 0 0,0 0 0,-1 0 0,8-4 0,39-20 0,-15 7 0,-23 12 0,-4 2 0,0 0 0,0 1 0,0 0 0,18-4 0,-24 7 0,-1-1 0,1 1 0,-1 0 0,1 0 0,-1 1 0,1-1 0,-1 0 0,1 1 0,-1-1 0,0 1 0,1 0 0,-1 0 0,0 0 0,0 0 0,0 0 0,1 1 0,-1-1 0,0 1 0,-1-1 0,1 1 0,0 0 0,0-1 0,-1 1 0,3 3 0,13 22 0,-14-20 0,1-1 0,1 1 0,-1-1 0,1 0 0,0 0 0,7 7 0,-10-12 0,1 1 0,-1-1 0,0 0 0,0 0 0,0 0 0,1 0 0,-1 0 0,1 0 0,-1-1 0,0 1 0,1-1 0,-1 0 0,1 0 0,-1 1 0,1-2 0,-1 1 0,1 0 0,-1 0 0,1-1 0,-1 1 0,1-1 0,-1 0 0,0 0 0,4-1 0,3-3 0,1-1 0,0 0 0,-1 0 0,0 0 0,-1-1 0,0-1 0,0 1 0,9-12 0,1-3 0,-2 0 0,15-27 0,-21 32 0,-2 0 0,0 0 0,6-20 0,-11 28 0,0 0 0,-1-1 0,0 1 0,-1 0 0,0-1 0,-1 1 0,1-1 0,-3-9 0,2 16 0,0 0 0,-1 1 0,1 0 0,-1-1 0,0 1 0,0-1 0,0 1 0,0 0 0,0-1 0,-1 1 0,1 0 0,-1 0 0,1 0 0,-1 0 0,0 0 0,0 1 0,0-1 0,0 0 0,0 1 0,0-1 0,0 1 0,0 0 0,0 0 0,-1 0 0,1 0 0,-1 0 0,1 0 0,-1 1 0,1-1 0,-1 1 0,1 0 0,-1-1 0,1 1 0,-4 1 0,1-1 0,1 0 0,0 1 0,0 0 0,0-1 0,0 2 0,0-1 0,0 0 0,0 1 0,0 0 0,0 0 0,1 0 0,-1 0 0,1 1 0,-1-1 0,1 1 0,0 0 0,0 0 0,0 0 0,1 0 0,-4 5 0,4-3 0,-1 0 0,1 0 0,1 0 0,-1 0 0,1 0 0,0 0 0,0 1 0,0-1 0,1 1 0,-1-1 0,2 0 0,-1 1 0,0-1 0,1 0 0,0 1 0,0-1 0,1 0 0,0 0 0,-1 0 0,2 0 0,-1 0 0,6 9 0,6 7 0,0-2 0,1 0 0,33 31 0,-29-29 0,-9-12 0,-2 0 0,1 1 0,-1 0 0,-1 1 0,0 0 0,10 23 0,-15-30 0,-1 0 0,1 0 0,-1 1 0,0-1 0,-1 1 0,1-1 0,-1 1 0,0-1 0,0 1 0,0-1 0,-1 1 0,0-1 0,1 1 0,-2-1 0,1 0 0,0 1 0,-1-1 0,0 0 0,0 0 0,0 0 0,0 0 0,-1 0 0,-3 3 0,2-2 27,0-1-1,0 0 0,-1-1 0,1 1 1,-1-1-1,0 0 0,0 0 0,0 0 1,-1-1-1,1 1 0,0-1 0,-11 2 1,13-3-96,0-1 1,0 1 0,0 0 0,0-1-1,0 0 1,-1 0 0,1 0-1,0 0 1,0 0 0,0-1 0,0 1-1,0-1 1,0 0 0,0 0 0,0 0-1,0 0 1,0-1 0,0 1 0,0-1-1,1 0 1,-1 1 0,1-1-1,-1 0 1,-2-4 0,-5-9-6758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6.315"/>
    </inkml:context>
    <inkml:brush xml:id="br0">
      <inkml:brushProperty name="width" value="0.05" units="cm"/>
      <inkml:brushProperty name="height" value="0.05" units="cm"/>
      <inkml:brushProperty name="color" value="#FFFFFF"/>
    </inkml:brush>
  </inkml:definitions>
  <inkml:trace contextRef="#ctx0" brushRef="#br0">1 63 24575,'6'-11'0,"0"1"0,0 0 0,16-18 0,-22 28 0,0 0 0,0-1 0,0 1 0,0 0 0,0 0 0,1 0 0,-1 0 0,0-1 0,0 1 0,0 0 0,0 0 0,1 0 0,-1 0 0,0 0 0,0 0 0,0-1 0,1 1 0,-1 0 0,0 0 0,0 0 0,0 0 0,1 0 0,-1 0 0,0 0 0,0 0 0,0 0 0,1 0 0,-1 0 0,0 0 0,0 0 0,1 0 0,-1 0 0,0 0 0,0 0 0,0 0 0,1 0 0,-1 1 0,0-1 0,0 0 0,1 0 0,3 11 0,-2 19 0,-2-28 0,1 75 0,17 266 0,5-180-1365,-18-124-5461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6.939"/>
    </inkml:context>
    <inkml:brush xml:id="br0">
      <inkml:brushProperty name="width" value="0.05" units="cm"/>
      <inkml:brushProperty name="height" value="0.05" units="cm"/>
      <inkml:brushProperty name="color" value="#FFFFFF"/>
    </inkml:brush>
  </inkml:definitions>
  <inkml:trace contextRef="#ctx0" brushRef="#br0">7 351 24575,'-4'-21'0,"1"-4"0,3 24 0,1 0 0,-1 0 0,0 0 0,1 0 0,-1 0 0,0 0 0,1 0 0,-1 0 0,1 0 0,0 1 0,-1-1 0,1 0 0,-1 0 0,1 0 0,0 1 0,0-1 0,0 0 0,-1 1 0,1-1 0,0 1 0,0-1 0,2 0 0,20-7 0,1 0 0,0 1 0,0 2 0,45-5 0,-22 4 0,20-4 0,9-1 0,98-27 0,-166 35 0,1 0 0,0-1 0,-1 0 0,13-8 0,-19 11 0,0 0 0,-1 0 0,1-1 0,-1 1 0,1-1 0,-1 1 0,1-1 0,-1 0 0,0 1 0,0-1 0,2-3 0,-3 4 0,0 0 0,1 0 0,-1 0 0,0 0 0,0 0 0,0 0 0,0 0 0,0 0 0,0 0 0,0 0 0,-1 0 0,1 0 0,0 0 0,0 0 0,-1 0 0,1 0 0,-1 0 0,1 0 0,-1 0 0,1 0 0,-1 1 0,1-1 0,-1 0 0,-1-1 0,-1 0 0,0-1 0,0 1 0,0 0 0,0 0 0,0 0 0,-1 1 0,1-1 0,-1 1 0,1 0 0,-1 0 0,1 0 0,-1 0 0,0 1 0,0-1 0,-3 1 0,-4 0 0,0 0 0,0 1 0,1 0 0,-12 3 0,13-2 0,0 1 0,1 0 0,0 1 0,0 0 0,0 0 0,0 1 0,1-1 0,-1 2 0,1-1 0,0 1 0,1 0 0,0 1 0,0 0 0,0 0 0,1 0 0,0 0 0,0 1 0,1 0 0,0 0 0,0 0 0,-3 12 0,4-12 0,1-1 0,0 1 0,0-1 0,1 1 0,0 0 0,0 0 0,1 0 0,0 0 0,0-1 0,1 1 0,0 0 0,1 0 0,-1-1 0,1 1 0,1-1 0,0 1 0,0-1 0,0 0 0,1 0 0,0 0 0,0-1 0,0 1 0,1-1 0,10 10 0,-9-11 0,0 0 0,0 0 0,1-1 0,-1 0 0,1 0 0,0-1 0,0 0 0,0 0 0,1-1 0,-1 0 0,12 2 0,-8-2 0,1-1 0,-1-1 0,1 0 0,-1-1 0,1 0 0,-1-1 0,13-3 0,-4-1 0,1-1 0,-1 0 0,-1-2 0,0 0 0,0-2 0,-1 0 0,32-24 0,-35 22 0,-1 0 0,0-1 0,0-1 0,-2 0 0,0 0 0,0-2 0,12-23 0,-19 30 0,0 0 0,-1-1 0,0 1 0,-1-1 0,0 0 0,-1 0 0,0 0 0,-1 0 0,0 0 0,-1-1 0,0 1 0,-1 0 0,0 0 0,-3-15 0,2 22 0,1 0 0,-1 0 0,0 0 0,0 0 0,0 1 0,0-1 0,0 1 0,-1-1 0,0 1 0,-3-3 0,6 6 0,-1-1 0,0 0 0,1 1 0,-1-1 0,0 0 0,1 1 0,-1-1 0,0 1 0,1 0 0,-1-1 0,0 1 0,0-1 0,0 1 0,0 0 0,1 0 0,-1 0 0,0-1 0,0 1 0,0 0 0,0 0 0,0 0 0,0 0 0,0 0 0,1 0 0,-1 1 0,0-1 0,0 0 0,0 0 0,0 1 0,0-1 0,1 0 0,-1 1 0,0-1 0,0 1 0,1-1 0,-1 1 0,0 0 0,1-1 0,-1 1 0,0-1 0,1 1 0,-1 0 0,1 0 0,-1-1 0,1 1 0,0 0 0,-1 0 0,1 0 0,0-1 0,-1 1 0,1 0 0,0 1 0,-2 5 0,0-1 0,1 0 0,0 0 0,0 1 0,1-1 0,-1 1 0,1-1 0,1 1 0,-1-1 0,1 0 0,0 1 0,1-1 0,-1 0 0,1 0 0,5 9 0,4 10 0,1-1 0,21 30 0,-24-40 0,20 28 0,-19-29 0,0 1 0,-1 0 0,-1 0 0,0 1 0,5 17 0,-12-30 12,0 1 1,0 0-1,-1 0 0,1-1 0,-1 1 0,1 0 1,-1 0-1,0-1 0,-1 1 0,1 0 0,0 0 1,-1 0-1,1-1 0,-1 1 0,0 0 0,0-1 0,0 1 1,0-1-1,0 1 0,-1-1 0,1 1 0,-1-1 1,0 0-1,0 0 0,1 0 0,-1 0 0,-4 3 1,1-1-145,0-1 1,0-1 0,0 1-1,0-1 1,0 0 0,-1 0 0,1 0-1,-1-1 1,1 0 0,-1 0 0,1 0-1,-11-1 1,-10-1-6695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7.193"/>
    </inkml:context>
    <inkml:brush xml:id="br0">
      <inkml:brushProperty name="width" value="0.05" units="cm"/>
      <inkml:brushProperty name="height" value="0.05" units="cm"/>
      <inkml:brushProperty name="color" value="#FFFFFF"/>
    </inkml:brush>
  </inkml:definitions>
  <inkml:trace contextRef="#ctx0" brushRef="#br0">0 24 24575,'7'-4'0,"-1"1"0,0 0 0,0 0 0,0 1 0,0-1 0,1 1 0,10-2 0,-15 4 0,1 0 0,-1 1 0,1-1 0,-1 0 0,1 1 0,-1-1 0,1 1 0,-1 0 0,0 0 0,1 0 0,-1 0 0,0 0 0,0 0 0,0 1 0,0-1 0,0 1 0,0 0 0,0-1 0,0 1 0,0 0 0,1 3 0,15 20 0,0 2 0,-2 0 0,-2 1 0,20 50 0,-25-56 0,14 40 0,-3 1 0,-2 1 0,14 106 0,-31-164-227,0 0-1,1 0 1,-1 0-1,1-1 1,4 9-1,1-2-6598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2.724"/>
    </inkml:context>
    <inkml:brush xml:id="br0">
      <inkml:brushProperty name="width" value="0.05" units="cm"/>
      <inkml:brushProperty name="height" value="0.05" units="cm"/>
    </inkml:brush>
  </inkml:definitions>
  <inkml:trace contextRef="#ctx0" brushRef="#br0">47 35 24575,'-6'0'0,"-5"3"0,-3 1 0,3 0 0,7-4 0,7-2 0,8 0 0,12-4 0,8 0 0,7 1 0,7-2 0,3 1 0,4 1 0,1 1 0,-8 2-8191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7.364"/>
    </inkml:context>
    <inkml:brush xml:id="br0">
      <inkml:brushProperty name="width" value="0.05" units="cm"/>
      <inkml:brushProperty name="height" value="0.05" units="cm"/>
      <inkml:brushProperty name="color" value="#FFFFFF"/>
    </inkml:brush>
  </inkml:definitions>
  <inkml:trace contextRef="#ctx0" brushRef="#br0">5 25 24575,'-3'0'0,"2"0"0,4 0 0,5 0 0,6 0 0,8 0 0,5 0 0,7 0 0,7-3 0,8-4 0,5-1 0,-7 1-8191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7.614"/>
    </inkml:context>
    <inkml:brush xml:id="br0">
      <inkml:brushProperty name="width" value="0.05" units="cm"/>
      <inkml:brushProperty name="height" value="0.05" units="cm"/>
      <inkml:brushProperty name="color" value="#FFFFFF"/>
    </inkml:brush>
  </inkml:definitions>
  <inkml:trace contextRef="#ctx0" brushRef="#br0">76 109 24575,'-12'-12'0,"-29"-28"0,39 38 0,-1-1 0,1 0 0,0 0 0,0-1 0,0 1 0,0 0 0,1-1 0,-1 1 0,1-1 0,0 1 0,-1-6 0,2 8 0,0 1 0,-1-1 0,2 1 0,-1-1 0,0 1 0,0-1 0,0 1 0,0 0 0,0-1 0,0 1 0,0-1 0,1 1 0,-1-1 0,0 1 0,0 0 0,0-1 0,1 1 0,-1-1 0,0 1 0,1 0 0,-1-1 0,0 1 0,1 0 0,-1 0 0,1-1 0,-1 1 0,0 0 0,1 0 0,-1-1 0,1 1 0,-1 0 0,1 0 0,-1 0 0,0 0 0,1 0 0,-1 0 0,1 0 0,-1 0 0,1 0 0,-1 0 0,1 0 0,-1 0 0,1 0 0,-1 0 0,1 0 0,-1 0 0,0 0 0,1 1 0,0-1 0,23 9 0,-5 2 0,-1 1 0,0 1 0,-1 0 0,20 20 0,56 68 0,-74-79 0,-1 1 0,-1 0 0,-1 2 0,-2 0 0,0 0 0,10 28 0,-20-41 0,-1-1 0,0 1 0,0-1 0,-1 1 0,-1 0 0,0 0 0,-1 18 0,0-22 0,-2 0 0,1 1 0,-1-1 0,0 0 0,-1 0 0,0 0 0,0 0 0,0-1 0,-1 1 0,-1-1 0,-8 12 0,5-9 49,-1 0 0,-1-1 0,0 0-1,0-1 1,0 0 0,-23 12 0,3-4-903,-45 17 1,-3-5-5973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2.426"/>
    </inkml:context>
    <inkml:brush xml:id="br0">
      <inkml:brushProperty name="width" value="0.05" units="cm"/>
      <inkml:brushProperty name="height" value="0.05" units="cm"/>
      <inkml:brushProperty name="color" value="#FFFFFF"/>
    </inkml:brush>
  </inkml:definitions>
  <inkml:trace contextRef="#ctx0" brushRef="#br0">0 1 24575,'20'274'0,"-8"-150"0,8 64 0,-20-187 0,0 0 0,0 0 0,0-1 0,0 1 0,0 0 0,0-1 0,0 1 0,0 0 0,0 0 0,1-1 0,-1 1 0,0 0 0,1-1 0,-1 1 0,0-1 0,1 1 0,-1 0 0,0-1 0,1 1 0,-1-1 0,2 2 0,5-13 0,4-32 0,-11 40 0,5-19 0,1 0 0,1 0 0,1 1 0,1 0 0,14-26 0,-19 40 0,1-1 0,0 1 0,0 0 0,0 0 0,1 1 0,-1 0 0,2 0 0,-1 0 0,1 0 0,0 1 0,0 0 0,0 1 0,1 0 0,-1 0 0,1 0 0,0 1 0,10-3 0,-13 5 0,1 1 0,-1-1 0,1 1 0,-1 0 0,0 0 0,1 0 0,-1 1 0,1 0 0,-1 0 0,0 1 0,0-1 0,1 1 0,4 3 0,-3-2 0,0 2 0,0-1 0,0 1 0,0 0 0,-1 1 0,0-1 0,0 1 0,5 7 0,-3-2 0,0 0 0,-1 1 0,0 0 0,-1 0 0,0 1 0,-1-1 0,0 1 0,-1 1 0,0-1 0,1 16 0,-3-19 0,-2 0 0,1 0 0,-1 1 0,-1-1 0,0 0 0,0 0 0,-1 0 0,-1 0 0,1-1 0,-2 1 0,1-1 0,-1 1 0,-9 14 0,9-18 0,0-1 0,0 1 0,-1-1 0,1 0 0,-1-1 0,0 1 0,0-1 0,-1 0 0,0 0 0,1-1 0,-1 0 0,0 0 0,-1 0 0,1 0 0,0-1 0,-1 0 0,1-1 0,-1 1 0,0-1 0,1-1 0,-11 1 0,4-1 0,0-1 0,0 0 0,0-1 0,0-1 0,0 0 0,0 0 0,0-2 0,1 1 0,0-1 0,-13-8 0,19 10 0,0-1 0,0 0 0,1 0 0,-1-1 0,1 1 0,0-1 0,0 0 0,0-1 0,1 1 0,-1-1 0,1 0 0,1 0 0,-1 0 0,1 0 0,0-1 0,1 0 0,-1 1 0,1-1 0,1 0 0,-2-8 0,3 13 0,-1-21 0,1 22 0,-1 1 0,1-1 0,0 0 0,0 0 0,0 1 0,0-1 0,0 0 0,1 1 0,-1-1 0,0 0 0,0 0 0,0 1 0,1-1 0,-1 0 0,0 1 0,1-1 0,-1 0 0,0 1 0,1-1 0,-1 1 0,1-1 0,-1 1 0,1-1 0,2 3 0,-1 0 0,1 0 0,-1 1 0,0-1 0,0 1 0,0 0 0,0 0 0,-1 0 0,3 3 0,0 1 0,0-1 0,1-1 0,0 1 0,0-1 0,0 0 0,1-1 0,0 1 0,-1-1 0,2-1 0,-1 1 0,0-1 0,1 0 0,-1 0 0,1-1 0,0 1 0,0-2 0,0 1 0,8 0 0,15 1 0,0-1 0,54-4 0,-58 1 0,16-1 0,63-10 0,-92 9 0,1 0 0,-1-1 0,0 0 0,0-1 0,-1 0 0,1-1 0,-1 0 0,19-14 0,-26 15 0,-1 1 0,1-1 0,-1 1 0,0-1 0,0 0 0,0-1 0,-1 1 0,0-1 0,0 1 0,0-1 0,-1 0 0,0 0 0,0 0 0,-1 0 0,1 0 0,0-8 0,-1 0 0,-1 0 0,0 0 0,0 0 0,-2 1 0,0-1 0,-4-18 0,6 30 0,-1 0 0,1 1 0,-1-1 0,0 0 0,1 0 0,-1 0 0,0 0 0,0 1 0,0-1 0,0 0 0,-1 1 0,1-1 0,0 1 0,-1-1 0,1 1 0,-4-3 0,5 4 0,0 0 0,-1 0 0,1 0 0,-1 0 0,1 0 0,-1 0 0,1 0 0,0-1 0,-1 1 0,1 0 0,-1 1 0,1-1 0,-1 0 0,1 0 0,0 0 0,-1 0 0,1 0 0,-1 0 0,1 0 0,0 1 0,-1-1 0,1 0 0,-1 0 0,1 1 0,0-1 0,-1 0 0,1 1 0,-1 0 0,0 1 0,0-1 0,0 1 0,0-1 0,0 1 0,0 0 0,1-1 0,-1 1 0,1 0 0,-1 2 0,-3 19 0,1-1 0,1 1 0,2 0 0,0 0 0,1 0 0,1-1 0,8 37 0,-7-51 0,-1 0 0,1 0 0,1-1 0,0 1 0,0-1 0,0 0 0,1 0 0,0 0 0,0 0 0,0-1 0,1 0 0,0 0 0,1 0 0,-1-1 0,1 0 0,0 0 0,0-1 0,1 0 0,-1 0 0,1-1 0,12 4 0,-14-5 0,1 0 0,0 0 0,0-1 0,0 0 0,0-1 0,-1 0 0,1 0 0,0 0 0,0-1 0,0 0 0,0 0 0,0-1 0,-1 1 0,1-2 0,0 1 0,-1-1 0,0 0 0,0 0 0,0-1 0,0 1 0,0-1 0,-1-1 0,1 1 0,-1-1 0,0 0 0,5-7 0,-3 2 0,-1 0 0,0-1 0,-1 1 0,0-1 0,0 0 0,-1 0 0,-1-1 0,0 1 0,3-24 0,-4 19 0,-1-1 0,0 0 0,-2 0 0,0 1 0,0-1 0,-7-23 0,8 37 0,-1 0 0,0 1 0,0-1 0,-1 0 0,1 1 0,0-1 0,-4-3 0,5 6 0,0 0 0,0-1 0,0 1 0,-1 0 0,1 0 0,0-1 0,0 1 0,-1 0 0,1 0 0,0 0 0,0 0 0,-1-1 0,1 1 0,0 0 0,0 0 0,-1 0 0,1 0 0,0 0 0,-1 0 0,1 0 0,0 0 0,-1 0 0,1 0 0,0 0 0,-1 0 0,1 0 0,-1 0 0,1 1 0,-1-1 0,1 1 0,-1-1 0,1 1 0,-1-1 0,1 1 0,-1 0 0,1-1 0,0 1 0,-1 0 0,1-1 0,0 1 0,0 0 0,-1-1 0,1 1 0,0 1 0,-2 12 0,1 0 0,0 0 0,1 0 0,0 0 0,1 0 0,1 0 0,1-1 0,-1 1 0,2 0 0,0-1 0,1 0 0,0 0 0,1 0 0,0-1 0,1 0 0,1 0 0,8 11 0,-14-21 0,1 1 0,-1 0 0,1-1 0,-1 0 0,1 1 0,0-1 0,0-1 0,0 1 0,0 0 0,0-1 0,1 1 0,-1-1 0,0 0 0,1 0 0,-1 0 0,1 0 0,-1-1 0,1 0 0,-1 1 0,1-1 0,-1 0 0,1-1 0,-1 1 0,1-1 0,-1 0 0,1 1 0,-1-1 0,0-1 0,1 1 0,-1 0 0,0-1 0,0 0 0,0 0 0,5-4 0,0 0 0,0 0 0,0-1 0,-1 0 0,0-1 0,-1 0 0,1 0 0,-2 0 0,1-1 0,-1 0 0,0 0 0,4-11 0,0-11 0,8-39 0,-15 58 0,0 109 0,-1-84 43,0-1 0,1 1-1,0-1 1,1 0 0,0 0-1,1 0 1,7 16 0,-9-24-112,0-1 1,0 1 0,0 0 0,0-1-1,1 1 1,-1-1 0,1 1-1,0-1 1,0 0 0,0 0 0,1-1-1,-1 1 1,1-1 0,-1 1 0,1-1-1,0 0 1,0-1 0,0 1 0,0-1-1,0 1 1,0-1 0,0 0-1,0-1 1,8 1 0,10-2-6758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2.629"/>
    </inkml:context>
    <inkml:brush xml:id="br0">
      <inkml:brushProperty name="width" value="0.05" units="cm"/>
      <inkml:brushProperty name="height" value="0.05" units="cm"/>
      <inkml:brushProperty name="color" value="#FFFFFF"/>
    </inkml:brush>
  </inkml:definitions>
  <inkml:trace contextRef="#ctx0" brushRef="#br0">4 1 24575,'-2'0'0,"1"0"0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2.834"/>
    </inkml:context>
    <inkml:brush xml:id="br0">
      <inkml:brushProperty name="width" value="0.05" units="cm"/>
      <inkml:brushProperty name="height" value="0.05" units="cm"/>
      <inkml:brushProperty name="color" value="#FFFFFF"/>
    </inkml:brush>
  </inkml:definitions>
  <inkml:trace contextRef="#ctx0" brushRef="#br0">52 1 24575,'-3'0'0,"-4"3"0,-1 3 0,2 5 0,0 3 0,0 4 0,0 6 0,2 8 0,0 4 0,3 4 0,2 6 0,3-1 0,2-1 0,2-8-8191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3.411"/>
    </inkml:context>
    <inkml:brush xml:id="br0">
      <inkml:brushProperty name="width" value="0.05" units="cm"/>
      <inkml:brushProperty name="height" value="0.05" units="cm"/>
      <inkml:brushProperty name="color" value="#FFFFFF"/>
    </inkml:brush>
  </inkml:definitions>
  <inkml:trace contextRef="#ctx0" brushRef="#br0">259 649 24575,'6'-8'0,"1"0"0,-1-1 0,0 0 0,-1 1 0,0-2 0,-1 1 0,0-1 0,0 1 0,2-12 0,-2 8 0,-1-1 0,0 0 0,-1 0 0,-1 1 0,0-1 0,-2-17 0,1 26 0,-1 0 0,0 0 0,0 0 0,0 0 0,0 0 0,-1 0 0,0 0 0,0 0 0,0 1 0,-1-1 0,1 1 0,-1 0 0,0-1 0,-1 1 0,1 1 0,-1-1 0,1 0 0,-1 1 0,0 0 0,0 0 0,-1 0 0,1 0 0,0 1 0,-1-1 0,0 1 0,0 1 0,-6-3 0,3 2 0,1 1 0,-1 0 0,0 0 0,0 1 0,0 0 0,0 0 0,0 1 0,0 0 0,1 0 0,-1 1 0,0 0 0,1 0 0,-1 1 0,1 0 0,0 0 0,0 1 0,-8 5 0,7-3 0,1 0 0,-1 1 0,1 0 0,0 0 0,1 1 0,0 0 0,0 0 0,0 0 0,1 1 0,1 0 0,-1 0 0,2 0 0,-5 13 0,7-17 0,0 0 0,0 0 0,0 0 0,1 0 0,-1 0 0,1 0 0,0 0 0,1 0 0,-1 1 0,1-1 0,0 0 0,2 5 0,-1-6 0,0-1 0,0 1 0,0 0 0,0-1 0,0 0 0,1 1 0,0-1 0,-1 0 0,1 0 0,0-1 0,1 1 0,-1 0 0,0-1 0,1 0 0,-1 0 0,8 3 0,0-1 0,0-1 0,0 0 0,0 0 0,0-2 0,1 1 0,-1-1 0,1-1 0,-1 0 0,1 0 0,-1-1 0,0-1 0,1 0 0,-1 0 0,19-8 0,-15 5 0,-2-1 0,1 0 0,0-1 0,-1 0 0,-1-1 0,1 0 0,-1-1 0,-1-1 0,1 0 0,17-22 0,-20 20 0,-1 0 0,-1-1 0,0-1 0,-1 1 0,0-1 0,-1 0 0,0 0 0,-2-1 0,1 1 0,-2-1 0,0 0 0,-1 1 0,0-1 0,-2-20 0,-1 11 0,-1 0 0,-1 0 0,-1 1 0,-1 0 0,-1 0 0,-1 0 0,-1 1 0,-14-25 0,21 44 0,1 1 0,-1-1 0,0 1 0,1-1 0,-1 1 0,0 0 0,-1 0 0,1 0 0,-5-4 0,6 6 0,1 0 0,-1-1 0,0 1 0,1 0 0,-1 0 0,0 0 0,0-1 0,1 1 0,-1 0 0,0 0 0,0 0 0,1 0 0,-1 0 0,0 0 0,0 1 0,1-1 0,-1 0 0,0 0 0,1 0 0,-1 1 0,0-1 0,1 0 0,-1 1 0,0-1 0,1 1 0,-1-1 0,0 1 0,1-1 0,-1 1 0,1-1 0,-1 1 0,1-1 0,0 1 0,-1 0 0,1-1 0,-1 1 0,1 0 0,0-1 0,0 1 0,-1 0 0,1 0 0,0-1 0,0 2 0,-2 5 0,0 0 0,0 0 0,1 0 0,0 0 0,1 1 0,0-1 0,0 0 0,0 0 0,1 0 0,1 8 0,4 14 0,11 30 0,-12-40 0,10 30 0,3 0 0,1 0 0,3-2 0,2-1 0,36 54 0,-59-98 23,1 1 0,0-1 0,0 0-1,0 1 1,0-1 0,1 0 0,-1 0-1,1-1 1,-1 1 0,1 0 0,-1-1-1,1 0 1,0 1 0,3 0 0,-4-2-87,-1 0 1,1 1 0,0-1 0,-1 0 0,1 0-1,0 0 1,-1-1 0,1 1 0,-1 0 0,1-1-1,0 1 1,-1-1 0,1 1 0,-1-1-1,1 0 1,-1 1 0,1-1 0,-1 0 0,0 0-1,1 0 1,-1 0 0,0 0 0,0-1 0,0 1-1,0 0 1,2-3 0,4-7-6763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5.692"/>
    </inkml:context>
    <inkml:brush xml:id="br0">
      <inkml:brushProperty name="width" value="0.05" units="cm"/>
      <inkml:brushProperty name="height" value="0.05" units="cm"/>
      <inkml:brushProperty name="color" value="#FFFFFF"/>
    </inkml:brush>
  </inkml:definitions>
  <inkml:trace contextRef="#ctx0" brushRef="#br0">5311 133 24575,'-14'-37'0,"10"20"0,-1 0 0,-1 0 0,-14-28 0,17 61 0,2 12 0,25 135 0,-6-56 0,88 568 0,-55-364 0,-50-302 0,57 374 0,-21 1 0,-24-80 0,39 456 0,-50-745 0,0-6 0,-1-1 0,0 1 0,-1 0 0,0 13 0,0-22 0,0 1 0,-1-1 0,1 1 0,0-1 0,0 1 0,-1-1 0,1 0 0,0 1 0,-1-1 0,1 1 0,0-1 0,-1 0 0,1 1 0,-1-1 0,1 0 0,0 1 0,-1-1 0,1 0 0,-1 0 0,1 0 0,-1 1 0,1-1 0,-1 0 0,1 0 0,-1 0 0,1 0 0,-1 0 0,1 0 0,-1 0 0,1 0 0,-2 0 0,-18-2 0,16 2 0,-167-18 0,-175 4 0,230 12 0,-1199 0-1003,-2 37-250,1069-28 1204,-1544 110 1325,1739-114-874,33-2-298,1 0 1,0 1-1,0 0 1,0 2 0,-27 8-1,52-16-104,1-1 0,-1 0 0,-1 0 0,1-1 0,-1 0 0,0 0 0,0 0 0,-1 0 0,5-9 0,48-98 0,-39 74 0,23-37 0,-27 61 0,-8 16 0,-6 10 0,-5 7 0,-1-1 0,0 0 0,-1 0 0,-1 0 0,-1-1 0,0 0 0,-1-1 0,-1 0 0,-14 16 0,1-5 0,0-2 0,-2 0 0,-55 38 0,78-60 0,0 0 0,1 0 0,-1 0 0,1 0 0,-1 0 0,1 1 0,0-1 0,-1 1 0,-1 3 0,4-5 0,0 0 0,-1 0 0,1 0 0,0 0 0,0 0 0,0 0 0,0 0 0,0 0 0,0 0 0,0 0 0,0 0 0,1 0 0,-1 0 0,0 0 0,0 0 0,1 0 0,-1 0 0,1 0 0,-1-1 0,1 1 0,-1 0 0,1 0 0,0 0 0,-1-1 0,1 1 0,0 0 0,0 0 0,-1-1 0,1 1 0,0-1 0,0 1 0,0-1 0,0 1 0,1 0 0,173 104-1365,-143-85-5461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7.879"/>
    </inkml:context>
    <inkml:brush xml:id="br0">
      <inkml:brushProperty name="width" value="0.05" units="cm"/>
      <inkml:brushProperty name="height" value="0.05" units="cm"/>
      <inkml:brushProperty name="color" value="#FFFFFF"/>
    </inkml:brush>
  </inkml:definitions>
  <inkml:trace contextRef="#ctx0" brushRef="#br0">152 1210 24575,'-2'28'0,"-1"0"0,-1 0 0,-15 50 0,-3 16 0,-24 201 0,-8 333 0,53-588 0,0 0 0,3-1 0,1 1 0,15 67 0,-14-93 0,1-1 0,0 1 0,0-1 0,1 0 0,1-1 0,0 1 0,10 12 0,-10-17 0,-1-1 0,1 0 0,1 0 0,-1 0 0,1-1 0,0 0 0,1-1 0,-1 0 0,1 0 0,0-1 0,12 5 0,3-2 0,-1-2 0,1 0 0,0-1 0,0-2 0,1 0 0,-1-2 0,0 0 0,0-2 0,31-6 0,0-2 0,-1-4 0,101-38 0,-45 0 0,-14 7 0,-94 44 0,0 0 0,0 0 0,0 0 0,0 0 0,0 1 0,0-1 0,1 1 0,-1-1 0,0 1 0,0 0 0,1 0 0,-1 0 0,0 0 0,1 0 0,-1 0 0,0 1 0,0-1 0,1 1 0,1 1 0,-2-1 0,0 1 0,-1-1 0,1 1 0,-1 0 0,1 0 0,-1 0 0,1 0 0,-1 0 0,0 0 0,0 0 0,0 0 0,0 1 0,-1-1 0,1 0 0,-1 1 0,1-1 0,-1 0 0,0 3 0,14 111 0,-9-62 0,21 96 0,-14-108 0,2-1 0,1 0 0,2-1 0,2-1 0,2-1 0,1-1 0,47 59 0,-45-67 0,2-2 0,0 0 0,2-2 0,1-1 0,2-1 0,0-1 0,1-2 0,0-2 0,43 18 0,-18-14-47,1-4 0,0-1 0,1-4 0,1-1 0,0-4-1,114 2 1,-59-13-166,0-5 0,192-37 0,-160 12-180,280-105 0,120-104-84,-516 227 517,-3 0 161,1 2 0,1 0-1,34-8 1,-56 18-149,0 2-1,0-1 0,1 1 0,-1 0 0,0 1 0,0 0 0,0 0 0,0 1 1,1 0-1,-1 0 0,0 1 0,0 0 0,-1 0 0,1 1 0,0 0 1,-1 1-1,10 5 0,8 10 55,0 1 1,-1 2-1,32 37 1,26 24-65,-56-61-62,0-2-1,2-1 0,0-2 1,1 0-1,0-2 1,36 13-1,-21-13-58,0-1-1,0-3 1,86 11 0,-33-16-37,0-4 1,0-5 0,156-22-1,-50-8-233,-1-9-1,-2-9 1,245-96 0,-339 104 177,159-89 0,-214 102 103,-1-3 0,-1-1 1,-3-3-1,78-79 0,-108 98 236,0 0 0,-2-1 0,0-1 1,-1 0-1,-2-1 0,0 0 0,-1-1 0,10-31 0,-15 35-42,-1 0 1,0 0-1,-2-1 1,0 1-1,-1-1 0,0 0 1,-2 1-1,0-1 0,-2 0 1,0 1-1,-6-21 0,7 33-125,-6-23 0,1 1 0,-4-34 0,11 52 0,-1-1 0,1 0 0,1 1 0,0-1 0,0 0 0,1 1 0,0-1 0,1 1 0,6-14 0,3-4 0,2 0 0,2 1 0,22-30 0,63-74 0,-75 100 0,71-85 0,116-155 0,-186 232 0,-2-3 0,-1 0 0,-2-1 0,-2-1 0,14-49 0,-28 72 0,0 0 0,-2-1 0,0 1 0,-2-1 0,0 0 0,-2 0 0,0 0 0,-1 0 0,-8-36 0,6 42 0,-2-1 0,0 1 0,-1 0 0,-1 1 0,-1-1 0,0 2 0,0-1 0,-2 1 0,0 0 0,0 1 0,-1 0 0,-26-23 0,19 22 0,-1 0 0,-1 1 0,0 1 0,-1 0 0,0 2 0,-1 1 0,0 0 0,0 2 0,-42-9 0,43 12 0,1 1 0,-1 1 0,0 1 0,0 1 0,0 1 0,0 0 0,0 2 0,1 0 0,-1 1 0,1 2 0,-24 8 0,33-9 0,0 0 0,1 1 0,-11 7 0,17-11 0,1 1 0,0 0 0,0-1 0,0 1 0,0 1 0,0-1 0,0 0 0,1 1 0,-1-1 0,1 1 0,-2 5 0,3 0 0,9-11 0,9-14 0,-12 11 0,-1 0 0,-1-1 0,1 0 0,-1 0 0,0 0 0,-1 0 0,1-1 0,-1 1 0,0-1 0,-1 1 0,0-1 0,1-10 0,-2 7 0,0 0 0,-1 0 0,0 0 0,-1 0 0,0 0 0,-1 1 0,-6-18 0,-1 5 0,-2 0 0,0 0 0,-2 1 0,0 0 0,-1 1 0,-19-18 0,3 6-14,-1 1-1,-2 2 1,0 2-1,-2 1 1,-1 1-1,-71-34 0,54 36-29,-1 1-1,-1 3 0,0 3 0,-93-15 0,63 19-29,0 5-1,-135 5 1,104 9 23,-148 30 0,13 24 51,159-35 0,-179 26 0,242-50 28,0-2-1,0 0 1,0-3 0,0 0 0,-44-11 0,-142-53 284,-5-1-140,120 47-230,0 5 0,-2 4 0,0 4 0,0 5 0,0 5 0,0 4 0,1 4 0,0 5 0,-169 48 0,-177 97 58,13 32 0,288-125 0,-72 24 0,168-73 0,-1-2 0,-73 12 0,98-25 72,-1-1 1,1-1-1,-1-1 1,0-2 0,1-1-1,0-1 1,-35-9-1,47 9-72,-1 2 0,1 0 0,-1 1 0,0 0 0,0 1 0,1 1 0,-1 0 0,0 2 0,1-1 0,-1 2 0,1 0 0,0 1 0,0 0 0,1 2 0,0-1 0,0 2 0,-22 14 0,-5 9 0,1 1 0,-63 67 0,-60 89 0,115-130 0,-33 36 0,-131 169 0,206-255 38,1 1 0,0 0 0,0 1 0,1-1 0,0 1 0,0 0 0,1 0 0,-3 16 0,6-22-107,-1 0 1,1 0 0,-1 0 0,1 0-1,0 0 1,0 0 0,1 0-1,-1 0 1,1 0 0,0 0 0,0 0-1,1-1 1,-1 1 0,1 0 0,-1 0-1,1-1 1,0 1 0,1-1 0,-1 0-1,0 0 1,1 0 0,0 0-1,0 0 1,4 3 0,6 2-6758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8.686"/>
    </inkml:context>
    <inkml:brush xml:id="br0">
      <inkml:brushProperty name="width" value="0.05" units="cm"/>
      <inkml:brushProperty name="height" value="0.05" units="cm"/>
      <inkml:brushProperty name="color" value="#FFFFFF"/>
    </inkml:brush>
  </inkml:definitions>
  <inkml:trace contextRef="#ctx0" brushRef="#br0">47 366 24575,'3'-3'0,"0"-1"0,-1 0 0,1 1 0,-1-1 0,3-7 0,9-14 0,-14 24 0,1 0 0,0 0 0,0 0 0,-1 0 0,1 0 0,0 0 0,0 0 0,0 1 0,0-1 0,0 0 0,0 1 0,0-1 0,1 0 0,-1 1 0,0 0 0,0-1 0,2 1 0,-2 0 0,-1 0 0,1 0 0,0 0 0,-1 0 0,1 0 0,0 0 0,-1 1 0,1-1 0,-1 0 0,1 0 0,-1 1 0,1-1 0,-1 0 0,1 1 0,-1-1 0,1 1 0,-1-1 0,1 1 0,-1-1 0,0 1 0,1-1 0,-1 1 0,0-1 0,1 1 0,-1-1 0,0 1 0,0 0 0,1-1 0,-1 1 0,0 0 0,4 22 0,-4-21 0,5 77 0,-6 87 0,-2-58 0,3-100 0,1-5 0,-1 0 0,0 0 0,0-1 0,0 1 0,0 0 0,0-1 0,0 1 0,-1 0 0,1-1 0,-1 1 0,0 0 0,0-1 0,0 1 0,-2 3 0,2-6 0,1 0 0,-1 0 0,1 1 0,-1-1 0,1 0 0,-1 0 0,1 0 0,-1 0 0,0 0 0,1 0 0,-1 0 0,1 0 0,-1-1 0,1 1 0,-1 0 0,1 0 0,-1 0 0,1 0 0,0-1 0,-1 1 0,1 0 0,-1-1 0,1 1 0,-1 0 0,1-1 0,0 1 0,-1 0 0,1-1 0,0 1 0,-1-1 0,1 1 0,0-1 0,-1 0 0,-10-16 0,-4-16 0,2-1 0,0 0 0,3-1 0,1 0 0,1 0 0,2-1 0,2 0 0,-1-69 0,6 83 0,0-1 0,1 1 0,1 0 0,2 0 0,0 0 0,1 1 0,9-22 0,-11 34 0,0 1 0,0-1 0,1 1 0,0 0 0,1 0 0,-1 1 0,2 0 0,-1 0 0,1 0 0,0 1 0,0 0 0,1 0 0,0 1 0,0 0 0,0 0 0,0 1 0,1 0 0,0 1 0,10-4 0,-6 5 0,-1 0 0,1 0 0,0 1 0,0 1 0,-1 0 0,1 1 0,0 0 0,-1 1 0,1 1 0,-1-1 0,1 2 0,-1 0 0,0 1 0,21 11 0,-20-10 0,-1 2 0,-1-1 0,1 1 0,-1 1 0,-1 0 0,1 0 0,-2 1 0,1 1 0,-1 0 0,-1 0 0,0 0 0,-1 1 0,9 19 0,-12-23 0,-1 0 0,-1 1 0,1 0 0,-1 0 0,-1 0 0,0 0 0,0 0 0,-1 0 0,0 0 0,-1 0 0,1 0 0,-2 0 0,1 0 0,-1 0 0,-1-1 0,0 1 0,0-1 0,-1 1 0,1-1 0,-2 0 0,-8 13 0,-3 0 0,-2-1 0,0 0 0,0-1 0,-2-1 0,-1-1 0,-22 16 0,40-32 0,0 1 0,0 1 0,0-1 0,1 0 0,-1 1 0,1-1 0,-2 4 0,3-6 0,1 0 0,0 1 0,0-1 0,0 0 0,0 1 0,0-1 0,0 0 0,-1 1 0,1-1 0,0 1 0,0-1 0,0 0 0,0 1 0,0-1 0,0 0 0,0 1 0,1-1 0,-1 0 0,0 1 0,0-1 0,0 1 0,0-1 0,0 0 0,0 0 0,1 1 0,14 7 0,47 4 0,-37-8 0,29 9 0,-47-11 0,0 0 0,-1 1 0,1 0 0,-1 0 0,0 0 0,0 1 0,0 0 0,10 9 0,-13-11 0,-1 0 0,0 1 0,0-1 0,0 0 0,-1 1 0,1 0 0,0-1 0,-1 1 0,0 0 0,0 0 0,0 0 0,0 0 0,0 0 0,0 0 0,-1 0 0,1 0 0,-1 3 0,0-1 0,-1-1 0,0 0 0,0 1 0,0-1 0,0 0 0,0 0 0,-1 0 0,0 0 0,0 0 0,0 0 0,-3 3 0,-2 3 0,0-1 0,-1-1 0,0 0 0,0 0 0,-1 0 0,0-1 0,-1 0 0,-12 7 0,2-5-227,0 0-1,0-1 1,-1-1-1,0-1 1,-23 4-1,-3-2-6598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9.041"/>
    </inkml:context>
    <inkml:brush xml:id="br0">
      <inkml:brushProperty name="width" value="0.05" units="cm"/>
      <inkml:brushProperty name="height" value="0.05" units="cm"/>
      <inkml:brushProperty name="color" value="#FFFFFF"/>
    </inkml:brush>
  </inkml:definitions>
  <inkml:trace contextRef="#ctx0" brushRef="#br0">0 52 24575,'56'-22'0,"-47"17"0,1 1 0,0 0 0,0 0 0,0 1 0,1 0 0,-1 1 0,1 0 0,-1 1 0,1 0 0,17 1 0,420 17 0,-453-17 0,-14 0 0,0 0 0,0 2 0,0 0 0,-30 8 0,44-8 0,1-1 0,-1 1 0,0 0 0,1 0 0,-1 0 0,1 1 0,0 0 0,-1-1 0,1 1 0,0 1 0,1-1 0,-1 1 0,1-1 0,0 1 0,-1 0 0,2 0 0,-1 1 0,0-1 0,1 0 0,0 1 0,0 0 0,0-1 0,1 1 0,-2 7 0,0 13-114,1 0 1,1 0-1,1 0 0,1 1 0,2-1 1,0-1-1,2 1 0,0 0 0,2-1 1,1 0-1,15 31 0,-9-23-6712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2.897"/>
    </inkml:context>
    <inkml:brush xml:id="br0">
      <inkml:brushProperty name="width" value="0.05" units="cm"/>
      <inkml:brushProperty name="height" value="0.05" units="cm"/>
    </inkml:brush>
  </inkml:definitions>
  <inkml:trace contextRef="#ctx0" brushRef="#br0">27 1 24575,'4'0'0,"0"3"0,2 0 0,1 4 0,-1 3 0,-1 3 0,-2 2 0,-1 1 0,-5 1 0,-1 4 0,-3 1 0,0 3 0,-2 3 0,0-1 0,0-1 0,0-3 0,2-4-8191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9.494"/>
    </inkml:context>
    <inkml:brush xml:id="br0">
      <inkml:brushProperty name="width" value="0.05" units="cm"/>
      <inkml:brushProperty name="height" value="0.05" units="cm"/>
      <inkml:brushProperty name="color" value="#FFFFFF"/>
    </inkml:brush>
  </inkml:definitions>
  <inkml:trace contextRef="#ctx0" brushRef="#br0">176 555 24575,'0'-120'0,"4"193"0,4 1 0,24 104 0,-25-155 0,-5-18 0,-1-1 0,1 1 0,-1-1 0,0 1 0,0-1 0,-1 1 0,1-1 0,-1 1 0,0 0 0,0-1 0,-1 6 0,1-10 0,0 0 0,-1 1 0,1-1 0,0 0 0,0 0 0,-1 1 0,1-1 0,0 0 0,-1 0 0,1 0 0,0 0 0,0 0 0,-1 0 0,1 1 0,0-1 0,-1 0 0,1 0 0,0 0 0,-1 0 0,1 0 0,0 0 0,-1 0 0,1 0 0,0 0 0,-1-1 0,1 1 0,0 0 0,-1 0 0,1 0 0,0 0 0,-1 0 0,1 0 0,0-1 0,-1 1 0,1 0 0,0 0 0,0-1 0,-1 1 0,1 0 0,0 0 0,0-1 0,-1 1 0,-11-13 0,-14-19 0,2-1 0,2-1 0,0-2 0,3 0 0,1-1 0,2 0 0,-14-46 0,22 55 0,1 0 0,1-1 0,1 0 0,2 0 0,1 0 0,1 0 0,1-1 0,2 1 0,1 0 0,12-50 0,-12 68 0,0-1 0,2 1 0,-1 0 0,1 0 0,1 1 0,0-1 0,7-8 0,-11 16 0,0 0 0,1 0 0,-1 0 0,1 1 0,0-1 0,-1 1 0,1 0 0,0 0 0,0 0 0,1 0 0,-1 0 0,0 1 0,1 0 0,-1-1 0,1 1 0,-1 0 0,1 1 0,-1-1 0,1 1 0,0-1 0,-1 1 0,1 0 0,0 0 0,-1 1 0,1-1 0,6 3 0,0 0 0,0 2 0,-1-1 0,0 1 0,0 1 0,0 0 0,0 0 0,-1 1 0,0-1 0,0 2 0,-1-1 0,7 10 0,4 5 0,-2 0 0,-1 2 0,13 25 0,-20-36 0,-2 1 0,0 1 0,0-1 0,-1 1 0,-1 0 0,-1 0 0,0 1 0,2 29 0,-6-34 0,1 0 0,-1 0 0,-1-1 0,0 1 0,-1 0 0,0-1 0,0 0 0,-1 0 0,-1 0 0,1 0 0,-2 0 0,1-1 0,-12 14 0,0-2-273,-2-2 0,0 0 0,-1-2 0,-43 30 0,14-15-6553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20.305"/>
    </inkml:context>
    <inkml:brush xml:id="br0">
      <inkml:brushProperty name="width" value="0.05" units="cm"/>
      <inkml:brushProperty name="height" value="0.05" units="cm"/>
      <inkml:brushProperty name="color" value="#FFFFFF"/>
    </inkml:brush>
  </inkml:definitions>
  <inkml:trace contextRef="#ctx0" brushRef="#br0">1051 1 24575,'-421'30'0,"406"-29"0,-550 88-1365,515-79-5461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21.144"/>
    </inkml:context>
    <inkml:brush xml:id="br0">
      <inkml:brushProperty name="width" value="0.05" units="cm"/>
      <inkml:brushProperty name="height" value="0.05" units="cm"/>
      <inkml:brushProperty name="color" value="#FFFFFF"/>
    </inkml:brush>
  </inkml:definitions>
  <inkml:trace contextRef="#ctx0" brushRef="#br0">2164 291 24575,'1'-35'0,"0"16"0,-1 0 0,-4-29 0,3 42 0,0 1 0,0-1 0,-1 1 0,1 0 0,-1-1 0,-1 1 0,1 0 0,-1 0 0,0 1 0,0-1 0,0 0 0,-1 1 0,-3-5 0,-5 0 0,1 0 0,-1 0 0,-1 2 0,1-1 0,-1 1 0,-1 1 0,1 0 0,-1 1 0,0 1 0,-23-5 0,1 3 0,0 1 0,-1 2 0,-40 2 0,12 4-74,-1 3 0,1 2 0,-120 34 0,72-7-201,-140 65 0,130-43 241,2 5 0,3 6 0,3 5 0,-117 97 1,196-141 18,2 2 1,1 1 0,1 1 0,2 2 0,2 1-1,-34 55 1,53-75 9,0 1-1,1 1 1,0-1-1,2 1 1,0 1-1,1-1 1,1 1-1,1 0 1,0 0-1,1 0 1,1 0-1,1 0 0,1 0 1,1 0-1,0 0 1,2 0-1,10 35 1,-3-28 8,0 1-1,2-2 1,2 0 0,0 0-1,1-1 1,1-1 0,1-1-1,2-1 1,0 0 0,32 25 0,-5-9-183,1-3 1,2-2 0,1-2 0,61 26-1,-30-22 157,1-4-1,1-3 1,1-4-1,2-3 0,0-5 1,0-3-1,131 1 1,-120-14 25,0-4 0,0-4 0,-1-5 0,-1-4 1,0-4-1,142-53 0,-165 46-2,-2-3 0,-2-3 0,-1-3 0,86-64 0,-115 72 0,0-1 0,-2-3 0,-2-1 0,-1-1 0,-2-2 0,-2-1 0,49-83 0,-65 96-28,-2-1 0,-1 0 0,-1 0 0,-1-1 0,-1-1 0,-2 1 0,-1-1 0,3-47 0,-8 52 23,-1 1 0,-1-1 0,0 1 0,-2 0 0,-1 0 1,-1 0-1,-1 0 0,0 1 0,-2 0 0,-1 1 0,-14-24 1,9 22 4,0 1 1,-2 0-1,0 1 1,-2 1 0,-41-35-1,31 32 2,-1 2 0,-2 1 0,-63-30 0,35 26 1,-1 3-1,-1 2 1,0 3-1,-118-15 0,76 22-190,0 4 0,0 4-1,-1 6 1,-141 23 0,115-5-4521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21.768"/>
    </inkml:context>
    <inkml:brush xml:id="br0">
      <inkml:brushProperty name="width" value="0.05" units="cm"/>
      <inkml:brushProperty name="height" value="0.05" units="cm"/>
      <inkml:brushProperty name="color" value="#FFFFFF"/>
    </inkml:brush>
  </inkml:definitions>
  <inkml:trace contextRef="#ctx0" brushRef="#br0">347 455 24575,'6'-30'0,"-5"26"0,1 1 0,-1-1 0,0 0 0,-1 0 0,1 1 0,-1-1 0,0-7 0,0 7 0,0 0 0,-1 1 0,1-1 0,-1 0 0,0 0 0,0 1 0,-1-1 0,1 1 0,-1-1 0,0 1 0,0-1 0,0 1 0,0 0 0,-1 0 0,1 0 0,-1 0 0,1 1 0,-1-1 0,0 1 0,0-1 0,0 1 0,-1 0 0,1 0 0,-1 0 0,1 1 0,-1-1 0,1 1 0,-1 0 0,0 0 0,1 0 0,-1 1 0,0-1 0,-5 1 0,0 0 0,-1 0 0,1 0 0,0 1 0,-1 1 0,1 0 0,0 0 0,0 1 0,0 0 0,0 0 0,1 1 0,-1 0 0,-13 9 0,9-3 0,1 0 0,0 1 0,0 0 0,1 1 0,1 0 0,0 1 0,-9 14 0,13-18 0,1 1 0,0 0 0,0 0 0,1 0 0,1 0 0,0 1 0,0 0 0,1-1 0,0 1 0,0 0 0,1 13 0,1-19 0,1 0 0,-1 0 0,1-1 0,-1 1 0,1 0 0,1-1 0,-1 1 0,1-1 0,0 1 0,0-1 0,0 0 0,0 0 0,1 0 0,-1 0 0,1 0 0,0 0 0,1-1 0,-1 1 0,0-1 0,1 0 0,0 0 0,0 0 0,0-1 0,0 1 0,0-1 0,1 0 0,-1 0 0,0-1 0,1 1 0,0-1 0,7 1 0,0 0 0,0-1 0,0 0 0,1-1 0,-1 0 0,0-1 0,0 0 0,1-1 0,-1-1 0,0 0 0,-1 0 0,15-7 0,-15 5 0,0 0 0,0-1 0,-1-1 0,1 0 0,-2 0 0,1-1 0,-1-1 0,0 1 0,-1-1 0,11-14 0,-10 9 0,0-1 0,0 0 0,-2 0 0,0-1 0,0 0 0,7-31 0,-8 18 0,-2-1 0,0 0 0,-2-1 0,-1 1 0,-2 0 0,-1-1 0,-1 1 0,-8-34 0,9 56 0,-1-8 0,0-1 0,-2 1 0,0-1 0,-1 2 0,-9-18 0,15 32 0,-1 0 0,1 0 0,-1 0 0,1 0 0,-1 0 0,1 0 0,-1 1 0,0-1 0,1 0 0,-1 0 0,0 1 0,0-1 0,1 0 0,-1 1 0,0-1 0,0 1 0,0-1 0,0 1 0,0 0 0,-2-1 0,3 1 0,-1 0 0,0 0 0,1 1 0,-1-1 0,0 0 0,1 0 0,-1 1 0,0-1 0,1 1 0,-1-1 0,1 0 0,-1 1 0,1-1 0,-1 1 0,1 0 0,-1-1 0,1 1 0,-1-1 0,1 1 0,0 0 0,-1 0 0,-2 5 0,1 0 0,-1 0 0,2 1 0,-1-1 0,-1 7 0,-1 17-105,0-1 0,2 1 0,1 0 0,2 0 0,1 0 0,1 0 0,1-1 0,2 1 0,1-1 0,1 0 0,2-1 0,20 44 0,-8-33-6721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22.144"/>
    </inkml:context>
    <inkml:brush xml:id="br0">
      <inkml:brushProperty name="width" value="0.05" units="cm"/>
      <inkml:brushProperty name="height" value="0.05" units="cm"/>
      <inkml:brushProperty name="color" value="#FFFFFF"/>
    </inkml:brush>
  </inkml:definitions>
  <inkml:trace contextRef="#ctx0" brushRef="#br0">117 188 24575,'-4'-4'0,"0"1"0,1 0 0,-1 0 0,0 0 0,-9-4 0,12 7 0,0-1 0,0 1 0,1-1 0,-1 1 0,0 0 0,0-1 0,0 1 0,0 0 0,0 0 0,0 0 0,0 0 0,1 0 0,-1-1 0,0 2 0,0-1 0,0 0 0,0 0 0,0 0 0,0 0 0,0 1 0,0-1 0,0 0 0,1 1 0,-1-1 0,0 0 0,0 1 0,0 0 0,1-1 0,-1 1 0,0-1 0,1 1 0,-1 0 0,0-1 0,1 1 0,-1 0 0,1 0 0,-2 1 0,2-1 0,0-1 0,-1 1 0,1 0 0,0 0 0,-1 0 0,1 0 0,0-1 0,0 1 0,0 0 0,0 0 0,0 0 0,0 0 0,0 0 0,0 0 0,0-1 0,0 1 0,1 0 0,-1 0 0,0 0 0,0 0 0,1-1 0,-1 1 0,1 0 0,0 1 0,0 0 0,1-1 0,0 1 0,-1-1 0,1 1 0,0-1 0,0 0 0,0 0 0,0 0 0,3 2 0,3 0 0,0-1 0,1 0 0,-1 0 0,10 1 0,-4-2 0,0 0 0,0-1 0,0-1 0,0 0 0,0-1 0,24-7 0,-33 8 0,0-1 0,0 0 0,0 0 0,-1-1 0,1 1 0,0-1 0,-1 0 0,0 0 0,6-6 0,-8 7 0,0-1 0,0 0 0,0 1 0,0-1 0,0 0 0,-1 0 0,1 0 0,-1 0 0,0-1 0,0 1 0,0 0 0,0-1 0,-1 1 0,1 0 0,-1-7 0,0 5 0,-1 0 0,0 0 0,0 1 0,0-1 0,-1 0 0,0 1 0,1 0 0,-1-1 0,-1 1 0,1 0 0,-1 0 0,0 0 0,0 0 0,0 0 0,0 1 0,0-1 0,-1 1 0,0 0 0,0 0 0,-8-4 0,4 1 0,-1 1 0,0 1 0,0 0 0,-1 0 0,1 1 0,-1 0 0,0 0 0,1 1 0,-13-1 0,17 3 0,-1 0 0,1 0 0,-1 0 0,0 1 0,1-1 0,-1 2 0,1-1 0,0 0 0,-1 1 0,1 0 0,0 0 0,0 1 0,0 0 0,-9 6 0,9-5 0,-1 1 0,1 1 0,0-1 0,1 1 0,-1 0 0,1 0 0,0 0 0,0 0 0,1 1 0,-4 9 0,3-5 0,1 1 0,0-1 0,0 1 0,1 0 0,1-1 0,0 1 0,1 0 0,0 0 0,0 0 0,1 0 0,1-1 0,0 1 0,8 22 0,-6-24-57,2 1 0,0-1 1,0 0-1,0-1 0,1 1 0,1-1 0,0-1 0,0 1 0,0-1 0,1-1 0,0 0 1,1 0-1,0-1 0,0 0 0,0 0 0,1-1 0,-1-1 0,1 0 0,0 0 1,1-1-1,-1 0 0,1-1 0,19 1 0,15-2-6769</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22.455"/>
    </inkml:context>
    <inkml:brush xml:id="br0">
      <inkml:brushProperty name="width" value="0.05" units="cm"/>
      <inkml:brushProperty name="height" value="0.05" units="cm"/>
      <inkml:brushProperty name="color" value="#FFFFFF"/>
    </inkml:brush>
  </inkml:definitions>
  <inkml:trace contextRef="#ctx0" brushRef="#br0">74 258 24575,'0'-10'0,"-1"1"0,-1-1 0,0 1 0,0 0 0,-1 0 0,-6-15 0,-28-50 0,33 66 0,-7-9 0,11 17 0,0 0 0,0 0 0,0 0 0,0 0 0,0 0 0,0 0 0,0 0 0,-1 0 0,1 0 0,0 0 0,0 0 0,0 0 0,0 0 0,0 0 0,0 0 0,0 0 0,0 0 0,-1 0 0,1 0 0,0 0 0,0 0 0,0 0 0,0 1 0,0-1 0,0 0 0,0 0 0,0 0 0,0 0 0,0 0 0,0 0 0,0 0 0,0 0 0,0 0 0,0 1 0,-1-1 0,1 0 0,0 0 0,0 0 0,0 0 0,0 0 0,0 0 0,0 0 0,0 1 0,1-1 0,-1 0 0,0 0 0,0 0 0,0 0 0,0 0 0,0 0 0,0 0 0,0 1 0,0-1 0,0 0 0,0 0 0,0 0 0,0 0 0,0 0 0,0 0 0,0 0 0,1 0 0,-1 0 0,0 0 0,0 0 0,0 1 0,11 36 0,0-3 0,2-1 0,23 41 0,-29-60 0,1-1 0,1-1 0,0 0 0,0 0 0,1 0 0,1-1 0,0-1 0,14 11 0,-22-19 0,0 0 0,0 0 0,0 0 0,0 0 0,0-1 0,0 1 0,1-1 0,-1 0 0,1 0 0,-1 0 0,1 0 0,-1-1 0,1 0 0,-1 1 0,1-1 0,0 0 0,-1-1 0,1 1 0,-1-1 0,1 1 0,6-3 0,-7 1 0,1 0 0,0-1 0,-1 1 0,1-1 0,-1 0 0,0 1 0,1-2 0,-1 1 0,-1 0 0,1 0 0,-1-1 0,1 0 0,-1 1 0,0-1 0,0 0 0,0 0 0,1-7 0,3-14 0,-1-1 0,-2 1 0,0-1 0,-2 0 0,-3-45 0,1 33 0,2 22 0,-1 11 0,0-1 0,1 1 0,-2-1 0,1 1 0,-1 0 0,1-1 0,-1 1 0,-1 0 0,1-1 0,-1 1 0,-4-7 0,-1 7-1365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5.343"/>
    </inkml:context>
    <inkml:brush xml:id="br0">
      <inkml:brushProperty name="width" value="0.05" units="cm"/>
      <inkml:brushProperty name="height" value="0.05" units="cm"/>
      <inkml:brushProperty name="color" value="#FFFFFF"/>
    </inkml:brush>
  </inkml:definitions>
  <inkml:trace contextRef="#ctx0" brushRef="#br0">1 3650 24575,'0'0'0,"0"0"0,0 0 0,0 1 0,0-1 0,0 0 0,0 0 0,0 0 0,0 0 0,-1 0 0,1 1 0,0-1 0,0 0 0,0 0 0,0 0 0,0 1 0,0-1 0,0 0 0,0 0 0,0 0 0,1 0 0,-1 1 0,0-1 0,0 0 0,0 0 0,0 0 0,0 0 0,0 0 0,0 1 0,0-1 0,0 0 0,0 0 0,1 0 0,-1 0 0,0 0 0,0 1 0,0-1 0,0 0 0,0 0 0,1 0 0,-1 0 0,0 0 0,0 0 0,0 0 0,0 0 0,0 0 0,1 0 0,-1 0 0,0 0 0,0 0 0,0 0 0,1 0 0,-1 0 0,0 0 0,0 0 0,0 0 0,0 0 0,1 0 0,-1 0 0,0 0 0,0 0 0,0 0 0,0 0 0,0 0 0,1 0 0,-1 0 0,0-1 0,7-10 0,21-135 0,-10 41 0,137-477 0,236-724 0,-178 647 0,-100 325 0,-76 215 0,38-215 0,-74 322 0,1 1 0,1-1 0,4-11 0,-7 23 0,0 0 0,0 0 0,0 0 0,0 0 0,0 0 0,0-1 0,1 1 0,-1 0 0,0 0 0,0 0 0,0 0 0,0 0 0,0 0 0,0 0 0,0 0 0,0 0 0,1 0 0,-1 0 0,0 0 0,0 0 0,0 0 0,0 0 0,0 0 0,0 0 0,0 0 0,0 0 0,1 0 0,-1 0 0,0 0 0,0 1 0,0-1 0,0 0 0,0 0 0,0 0 0,0 0 0,0 0 0,0 0 0,0 0 0,1 0 0,-1 0 0,0 0 0,0 0 0,0 1 0,0-1 0,0 0 0,0 0 0,0 0 0,0 0 0,0 0 0,0 0 0,0 0 0,0 0 0,0 1 0,0-1 0,0 0 0,0 0 0,0 0 0,0 0 0,0 0 0,0 0 0,6 15 0,4 16 0,68 364 0,-55-254 0,65 691 0,-62-417 0,6 242 0,-34-499 0,3 222 0,5-294 0,17 91 0,30 82 0,-45-220 0,2 0 0,19 47 0,-29-86 3,0 0 0,0 0 0,0 1-1,0-1 1,0 0 0,0 0 0,0 0-1,0 0 1,0 1 0,0-1 0,0 0-1,0 0 1,0 0 0,0 0 0,0 0-1,0 1 1,0-1 0,1 0 0,-1 0-1,0 0 1,0 0 0,0 0 0,0 1-1,0-1 1,0 0 0,0 0 0,0 0 0,0 0-1,1 0 1,-1 0 0,0 0 0,0 0-1,0 0 1,0 1 0,0-1 0,1 0-1,-1 0 1,0 0 0,0 0 0,0 0-1,0 0 1,0 0 0,1 0 0,-1 0-1,0 0 1,0 0 0,0 0 0,0 0-1,0 0 1,1 0 0,-1 0 0,0 0 0,0 0-1,0 0 1,0-1 0,0 1 0,1 0-1,-1 0 1,0 0 0,0 0 0,3-14 169,-1-20-1805,-2 34 1560,0-25-6753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6.670"/>
    </inkml:context>
    <inkml:brush xml:id="br0">
      <inkml:brushProperty name="width" value="0.05" units="cm"/>
      <inkml:brushProperty name="height" value="0.05" units="cm"/>
      <inkml:brushProperty name="color" value="#FFFFFF"/>
    </inkml:brush>
  </inkml:definitions>
  <inkml:trace contextRef="#ctx0" brushRef="#br0">111 244 24575,'0'-3'0,"-1"-1"0,0 1 0,0-1 0,0 1 0,0 0 0,-1 0 0,-2-5 0,2 4 0,0 1 0,1 0 0,-1-1 0,1 0 0,0 1 0,0-1 0,-1-4 0,2 7 0,0 0 0,0 0 0,0 0 0,1 0 0,-1 0 0,0 0 0,1 0 0,-1 0 0,0 0 0,1 0 0,-1 0 0,1 1 0,-1-1 0,1 0 0,0 0 0,-1 1 0,1-1 0,0 0 0,0 1 0,-1-1 0,1 0 0,0 1 0,0-1 0,0 1 0,0 0 0,0-1 0,0 1 0,-1 0 0,1-1 0,0 1 0,0 0 0,2 0 0,2-2 0,0 1 0,0 1 0,0-1 0,0 1 0,0 0 0,0 0 0,0 0 0,0 1 0,0-1 0,0 1 0,0 1 0,0-1 0,0 1 0,-1-1 0,8 5 0,-9-4 0,0 0 0,0 0 0,0 0 0,-1 1 0,1-1 0,-1 1 0,0-1 0,1 1 0,-1 0 0,0 0 0,-1 0 0,1 0 0,-1 0 0,1 0 0,-1 1 0,0-1 0,0 0 0,0 1 0,-1-1 0,1 1 0,-1-1 0,0 1 0,0 4 0,0-5 0,-1 0 0,0 0 0,1 0 0,-1 1 0,-1-1 0,1 0 0,0 0 0,-1 0 0,0-1 0,1 1 0,-1 0 0,0-1 0,0 1 0,-1-1 0,1 0 0,0 1 0,-1-1 0,0 0 0,1 0 0,-1-1 0,0 1 0,0-1 0,0 1 0,0-1 0,0 0 0,-6 1 0,2 1 0,-1-1 0,0-1 0,0 1 0,0-1 0,0 0 0,-1-1 0,1 0 0,0-1 0,-15-2 0,19 2 0,0 0 0,0 0 0,0-1 0,1 1 0,-1-1 0,1 0 0,-1 0 0,1-1 0,0 1 0,-1-1 0,2 1 0,-1-1 0,0 0 0,0 0 0,-2-4 0,2 2 0,0-1 0,0 1 0,1-1 0,-1 0 0,1 0 0,0 0 0,1 0 0,0 0 0,-1-7 0,1 1 0,1 1 0,0 0 0,1-1 0,0 1 0,0 0 0,1 0 0,1 0 0,0 0 0,1 0 0,7-16 0,-9 22 0,1 1 0,0-1 0,0 1 0,0-1 0,0 1 0,1 0 0,0 0 0,0 1 0,0-1 0,0 1 0,1 0 0,-1 0 0,1 0 0,0 1 0,0-1 0,7-1 0,-5 2 0,1 0 0,-1 1 0,1 0 0,0 0 0,-1 1 0,1 0 0,-1 0 0,1 1 0,-1 0 0,15 4 0,-12-3 0,-1 1 0,0 1 0,0 0 0,0 0 0,0 0 0,0 1 0,-1 0 0,0 1 0,0 0 0,-1 0 0,1 1 0,-2 0 0,1 0 0,-1 1 0,0 0 0,0 0 0,-1 0 0,7 15 0,-10-20 0,-1 1 0,0 0 0,0 0 0,0 0 0,-1 0 0,1 0 0,-1 0 0,0 0 0,0 0 0,0 0 0,-1 0 0,1 0 0,-1 0 0,0 0 0,0 0 0,-1-1 0,-1 6 0,0-4 0,0 0 0,-1 0 0,1 0 0,-1 0 0,0-1 0,0 0 0,-1 0 0,1 0 0,-1 0 0,-9 5 0,5-4 0,0 0 0,-1 0 0,0-1 0,1-1 0,-1 1 0,0-2 0,-1 1 0,1-2 0,0 1 0,-1-1 0,1-1 0,-1 0 0,-12-1 0,19 0 0,0 0 0,0 0 0,0 0 0,0-1 0,0 1 0,0-1 0,1 0 0,-1 0 0,1 0 0,0 0 0,-1-1 0,1 1 0,0-1 0,0 0 0,1 0 0,-6-6 0,5 4 0,0-1 0,0 1 0,1-1 0,0 0 0,0 0 0,0 0 0,0 0 0,1 0 0,0 0 0,0-9 0,1 6 0,0-1 0,0 1 0,1 0 0,0-1 0,1 1 0,0 0 0,1 0 0,-1 0 0,2 0 0,-1 0 0,1 1 0,1 0 0,-1 0 0,12-14 0,-14 19 0,0 0 0,1 1 0,0 0 0,-1-1 0,1 1 0,0 0 0,0 0 0,0 0 0,0 1 0,0-1 0,1 1 0,-1 0 0,0 0 0,1 0 0,-1 0 0,1 0 0,-1 1 0,1 0 0,5 0 0,-4 0 0,-1 1 0,0 0 0,1 1 0,-1-1 0,0 1 0,1-1 0,-1 2 0,0-1 0,0 0 0,-1 1 0,1-1 0,0 1 0,-1 0 0,6 6 0,-3-3 0,-1 1 0,1 0 0,-1 0 0,-1 0 0,1 1 0,-1-1 0,-1 1 0,1 0 0,3 12 0,-6-17 0,-1 1 0,1-1 0,-1 0 0,1 1 0,-1-1 0,0 0 0,0 1 0,0-1 0,-1 0 0,1 1 0,-1-1 0,0 0 0,0 0 0,0 0 0,0 1 0,0-1 0,-1 0 0,1-1 0,-1 1 0,0 0 0,0 0 0,0-1 0,0 1 0,-1-1 0,1 1 0,-1-1 0,-3 2 0,-1 1 0,0-1 0,-1-1 0,1 1 0,-1-1 0,0 0 0,0-1 0,0 0 0,0-1 0,0 1 0,0-1 0,-1-1 0,1 0 0,-16-1 0,21 1 0,0-1 0,0 1 0,0-1 0,0 1 0,-1-1 0,1 0 0,0 0 0,1-1 0,-1 1 0,0 0 0,0-1 0,1 0 0,-1 0 0,1 0 0,-1 0 0,1 0 0,0 0 0,-1-1 0,1 1 0,1-1 0,-1 1 0,0-1 0,1 0 0,-1 1 0,1-1 0,0 0 0,0 0 0,0 0 0,0 0 0,0 0 0,1-1 0,-1 1 0,1 0 0,0 0 0,0 0 0,0 0 0,1-1 0,0-2 0,0-2 0,1 1 0,0 0 0,0 0 0,0 0 0,1 1 0,0-1 0,0 0 0,1 1 0,0 0 0,0 0 0,1 0 0,5-5 0,-9 9 0,1 0 0,-1 1 0,1-1 0,0 1 0,0-1 0,0 1 0,-1 0 0,1 0 0,1 0 0,-1 0 0,0 0 0,0 0 0,0 1 0,0-1 0,1 1 0,-1-1 0,0 1 0,0 0 0,1 0 0,-1 0 0,0 0 0,0 0 0,1 0 0,-1 1 0,0-1 0,0 1 0,1 0 0,-1 0 0,0-1 0,0 1 0,0 1 0,0-1 0,0 0 0,0 0 0,-1 1 0,1-1 0,0 1 0,-1-1 0,1 1 0,2 4 0,0-2-227,-1 0-1,0 1 1,0 0-1,0 0 1,2 5-1,1 6-6598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8.471"/>
    </inkml:context>
    <inkml:brush xml:id="br0">
      <inkml:brushProperty name="width" value="0.05" units="cm"/>
      <inkml:brushProperty name="height" value="0.05" units="cm"/>
      <inkml:brushProperty name="color" value="#FFFFFF"/>
    </inkml:brush>
  </inkml:definitions>
  <inkml:trace contextRef="#ctx0" brushRef="#br0">281 309 24575,'10'1'0,"0"-1"0,1-1 0,-1 0 0,0-1 0,16-4 0,-21 4 0,-1 0 0,1 0 0,-1 0 0,0-1 0,1 1 0,-1-1 0,0 0 0,-1-1 0,1 1 0,0-1 0,-1 0 0,0 1 0,4-8 0,0 0 0,0-1 0,-1 1 0,0-1 0,-1 0 0,-1-1 0,0 1 0,0-1 0,2-23 0,-5 31 0,-1-1 0,0 1 0,0-1 0,-1 1 0,0-1 0,1 1 0,-2-1 0,1 1 0,-1 0 0,-2-7 0,2 8 0,0 1 0,0-1 0,-1 1 0,1 0 0,-1 0 0,0 0 0,1 0 0,-1 1 0,-1-1 0,1 1 0,0-1 0,-1 1 0,1 0 0,-1 0 0,-5-2 0,2 2 0,0 1 0,-1-1 0,1 1 0,0 0 0,0 1 0,-1 0 0,1 0 0,0 0 0,-1 1 0,1 0 0,0 1 0,0 0 0,0 0 0,0 0 0,0 1 0,-12 6 0,3 0 0,0 0 0,1 1 0,0 1 0,1 1 0,-21 20 0,17-12 0,2 1 0,0 1 0,1 0 0,1 1 0,2 0 0,0 1 0,1 1 0,2 0 0,0 0 0,2 1 0,1 0 0,1 0 0,-3 42 0,8-58 0,-1-1 0,2 1 0,-1-1 0,2 1 0,-1-1 0,1 0 0,0 1 0,1-1 0,0 0 0,1 0 0,-1-1 0,11 17 0,-10-20 0,-1-1 0,1 1 0,0-1 0,0 0 0,0 0 0,1 0 0,0-1 0,-1 0 0,1 0 0,0 0 0,1 0 0,-1-1 0,0 0 0,1 0 0,-1 0 0,1-1 0,0 0 0,-1 0 0,1 0 0,0-1 0,0 1 0,7-2 0,-3 0 0,-1-1 0,0 0 0,0 0 0,0-1 0,0 0 0,0-1 0,-1 0 0,0 0 0,1-1 0,-2 0 0,1-1 0,0 1 0,-1-1 0,0-1 0,-1 1 0,1-1 0,4-8 0,6-7 0,-1-1 0,-2 0 0,0-1 0,16-41 0,38-137 0,-48 136 0,-17 58 0,-2 3 0,0 0 0,1 0 0,0 0 0,0 0 0,0 1 0,0-1 0,7-8 0,-9 13 0,0 0 0,0 0 0,0 0 0,1-1 0,-1 1 0,0 0 0,0 0 0,0 0 0,1 0 0,-1 0 0,0 0 0,0 0 0,1 0 0,-1 0 0,0 0 0,0 0 0,1 0 0,-1 0 0,0 0 0,0 0 0,1 0 0,-1 0 0,0 0 0,0 0 0,0 0 0,1 0 0,-1 0 0,0 0 0,0 0 0,1 0 0,-1 1 0,0-1 0,0 0 0,0 0 0,1 0 0,-1 0 0,0 1 0,0-1 0,0 0 0,0 0 0,0 0 0,1 1 0,-1-1 0,0 0 0,0 0 0,0 0 0,0 1 0,0-1 0,0 0 0,0 0 0,0 1 0,0-1 0,0 0 0,0 1 0,4 15 0,-4-16 0,4 49 0,-2 68 0,-2-13 0,1-87 0,9 111 0,-8-112 0,1 0 0,1-1 0,0 0 0,1 0 0,0 0 0,9 14 0,4-3-1365,1-8-5461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8.845"/>
    </inkml:context>
    <inkml:brush xml:id="br0">
      <inkml:brushProperty name="width" value="0.05" units="cm"/>
      <inkml:brushProperty name="height" value="0.05" units="cm"/>
      <inkml:brushProperty name="color" value="#FFFFFF"/>
    </inkml:brush>
  </inkml:definitions>
  <inkml:trace contextRef="#ctx0" brushRef="#br0">57 137 24575,'-30'-75'0,"7"18"0,19 52 0,6 17 0,6 22 0,15 42 0,-3 1 0,-4 1 0,7 89 0,-22-161 0,-1-3 0,1-1 0,-1 1 0,0 0 0,1 0 0,-1-1 0,-1 1 0,1 0 0,0 0 0,-1-1 0,1 1 0,-1 0 0,0-1 0,0 1 0,-2 4 0,2-7 0,1 0 0,-1 0 0,1-1 0,0 1 0,-1 0 0,1 0 0,0 0 0,-1-1 0,1 1 0,-1 0 0,1 0 0,0-1 0,0 1 0,-1 0 0,1-1 0,0 1 0,0-1 0,-1 1 0,1 0 0,0-1 0,0 1 0,0 0 0,0-1 0,-1 1 0,1-1 0,0 1 0,0-1 0,0 1 0,0 0 0,0-1 0,0 1 0,0-1 0,0 1 0,0-1 0,-3-19 0,3-5 0,0 1 0,1-1 0,2 0 0,0 1 0,2 0 0,0 0 0,2 0 0,1 1 0,0 0 0,2 0 0,16-26 0,-21 40 0,1 0 0,0 1 0,0 0 0,1 0 0,0 1 0,0 0 0,1 0 0,0 0 0,9-5 0,-14 11 0,0-1 0,-1 1 0,1-1 0,0 1 0,1 0 0,-1 0 0,0 0 0,0 0 0,0 1 0,0-1 0,1 1 0,-1 0 0,0 0 0,1 0 0,-1 0 0,0 1 0,0-1 0,1 1 0,-1 0 0,0 0 0,0 0 0,0 0 0,0 1 0,0-1 0,0 1 0,-1 0 0,1-1 0,0 1 0,-1 1 0,1-1 0,2 4 0,3 3 29,-1 0 0,0 1 0,0 0 0,-1 0 0,-1 0 0,0 1 0,0 0 0,-1 0 0,3 15 0,3 16-180,4 53 0,-2-10-1202,-6-59-5473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3.353"/>
    </inkml:context>
    <inkml:brush xml:id="br0">
      <inkml:brushProperty name="width" value="0.05" units="cm"/>
      <inkml:brushProperty name="height" value="0.05" units="cm"/>
    </inkml:brush>
  </inkml:definitions>
  <inkml:trace contextRef="#ctx0" brushRef="#br0">12 588 24575,'2'17'0,"0"1"0,2-1 0,0 1 0,1-1 0,1-1 0,8 18 0,15 50 0,-51-130 0,9 10 0,2 0 0,2-1 0,1-1 0,2 0 0,1 0 0,1-64 0,5 76 0,1-1 0,1 0 0,1 0 0,1 1 0,2 0 0,0 0 0,2 0 0,1 1 0,1 1 0,17-31 0,-21 45 0,0 0 0,0 0 0,1 0 0,1 1 0,-1 0 0,1 1 0,1-1 0,0 2 0,18-12 0,-21 16 0,0-1 0,0 1 0,0 1 0,1-1 0,-1 1 0,1 1 0,0-1 0,0 1 0,-1 1 0,1-1 0,0 1 0,0 1 0,0-1 0,0 1 0,-1 1 0,11 2 0,-8-1 20,-1 1 0,0 0 0,0 0 1,0 0-1,-1 1 0,1 1 0,-1-1 0,-1 1 0,1 1 0,-1-1 0,0 1 0,0 1 0,-1-1 0,0 1 0,0 0 0,5 12 1,-4-8-177,-1 1 1,-1 0 0,-1 1 0,1-1 0,-2 1 0,0 0 0,-1 0-1,0 0 1,-1 0 0,-1 24 0,-4 0-6671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9.034"/>
    </inkml:context>
    <inkml:brush xml:id="br0">
      <inkml:brushProperty name="width" value="0.05" units="cm"/>
      <inkml:brushProperty name="height" value="0.05" units="cm"/>
      <inkml:brushProperty name="color" value="#FFFFFF"/>
    </inkml:brush>
  </inkml:definitions>
  <inkml:trace contextRef="#ctx0" brushRef="#br0">0 246 24575,'3'-64'0,"13"-80"0,-11 116 0,-1 19 0,-4 9 0,1-1 0,-1 1 0,0 0 0,0 0 0,0 0 0,0 0 0,0 0 0,0 0 0,1 0 0,-1 0 0,0 0 0,0 0 0,0 0 0,0 0 0,0 0 0,0 1 0,0-1 0,1 0 0,-1 0 0,0 0 0,0 0 0,0 0 0,0 0 0,0 0 0,0 0 0,0 0 0,0 0 0,1 0 0,-1 0 0,0 1 0,0-1 0,0 0 0,0 0 0,0 0 0,0 0 0,0 0 0,0 0 0,0 0 0,0 1 0,0-1 0,0 0 0,0 0 0,0 0 0,0 0 0,0 0 0,0 0 0,0 0 0,0 1 0,0-1 0,0 0 0,0 0 0,0 0 0,0 0 0,0 0 0,0 0 0,0 0 0,0 1 0,0-1 0,-1 0 0,11 142 0,-8-77 0,8 505-1365,-10-521-5461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9.427"/>
    </inkml:context>
    <inkml:brush xml:id="br0">
      <inkml:brushProperty name="width" value="0.05" units="cm"/>
      <inkml:brushProperty name="height" value="0.05" units="cm"/>
      <inkml:brushProperty name="color" value="#FFFFFF"/>
    </inkml:brush>
  </inkml:definitions>
  <inkml:trace contextRef="#ctx0" brushRef="#br0">1 302 24575,'0'-11'0,"-1"4"0,1 1 0,1-1 0,-1 1 0,1-1 0,2-8 0,-3 14 0,1-1 0,0 1 0,-1-1 0,1 1 0,0-1 0,0 1 0,0-1 0,0 1 0,0 0 0,0 0 0,0-1 0,0 1 0,1 0 0,-1 0 0,0 0 0,1 0 0,-1 1 0,0-1 0,1 0 0,0 1 0,-1-1 0,1 0 0,-1 1 0,1 0 0,0-1 0,1 1 0,9-1 0,0 1 0,1 1 0,-1 0 0,16 3 0,11 1 0,160 5 0,-159-11 0,-1-1 0,1-2 0,39-9 0,-75 12 0,0 0 0,0 0 0,0 0 0,-1 0 0,1-1 0,0 1 0,-1-1 0,1 0 0,-1 0 0,0-1 0,1 1 0,-1-1 0,4-4 0,-6 5 0,0 0 0,0 0 0,0 0 0,0 0 0,0 0 0,-1 0 0,1 0 0,0-1 0,-1 1 0,0 0 0,0 0 0,0-1 0,0 1 0,0 0 0,0 0 0,0-1 0,-1 1 0,1 0 0,-1 0 0,1 0 0,-1 0 0,0-1 0,0 1 0,0 0 0,-2-2 0,-3-7 0,-1 1 0,0 0 0,0 1 0,-1 0 0,0 0 0,-1 0 0,0 1 0,0 1 0,-1-1 0,0 2 0,-14-8 0,18 11 0,0 0 0,0 0 0,0 1 0,0 0 0,-1 1 0,1-1 0,-1 1 0,1 1 0,-13-1 0,14 1 0,1 1 0,-1 0 0,1 0 0,0 0 0,-1 0 0,1 1 0,0-1 0,0 1 0,0 0 0,0 0 0,0 1 0,0-1 0,0 1 0,1 0 0,-5 5 0,-1 2 0,0 1 0,1 0 0,1 1 0,-1 0 0,2 0 0,0 0 0,-8 23 0,2 2 0,-10 56 0,18-73 43,1 0 0,0 1-1,2-1 1,1 1 0,0-1-1,1 1 1,7 29 0,-6-41-138,0 1 0,1 0 0,0-1 0,1 0 1,0 0-1,1 0 0,0 0 0,0-1 0,1 0 0,0 0 1,0 0-1,1-1 0,0 0 0,0 0 0,1-1 1,0 0-1,10 6 0,21 9-6731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49.803"/>
    </inkml:context>
    <inkml:brush xml:id="br0">
      <inkml:brushProperty name="width" value="0.05" units="cm"/>
      <inkml:brushProperty name="height" value="0.05" units="cm"/>
      <inkml:brushProperty name="color" value="#FFFFFF"/>
    </inkml:brush>
  </inkml:definitions>
  <inkml:trace contextRef="#ctx0" brushRef="#br0">202 220 24575,'-3'-2'0,"0"0"0,-1 0 0,1 0 0,-1 0 0,1 1 0,-1 0 0,1-1 0,-1 2 0,0-1 0,0 0 0,-5 0 0,3 0 0,0 1 0,0 0 0,0 0 0,0 0 0,0 1 0,-8 2 0,14-3 0,0 0 0,-1-1 0,1 1 0,0 0 0,0 0 0,0 0 0,0 0 0,0 0 0,-1 0 0,1 1 0,0-1 0,0 0 0,0 0 0,0 0 0,-1 0 0,1 0 0,0 0 0,0 0 0,0 0 0,0 0 0,0 0 0,0 0 0,-1 0 0,1 1 0,0-1 0,0 0 0,0 0 0,0 0 0,0 0 0,0 0 0,0 0 0,0 1 0,0-1 0,0 0 0,0 0 0,-1 0 0,1 0 0,0 0 0,0 1 0,0-1 0,0 0 0,0 0 0,0 0 0,0 0 0,0 1 0,9 3 0,12 0 0,79 0 0,-91-4 0,0-1 0,1 0 0,-1 0 0,0-1 0,0 0 0,0-1 0,0 0 0,13-6 0,-20 7 0,1 1 0,0-1 0,-1 1 0,0-1 0,1 0 0,-1 0 0,0 0 0,0 0 0,0 0 0,0-1 0,0 1 0,-1-1 0,1 1 0,-1-1 0,1 1 0,-1-1 0,0 0 0,0 0 0,0 1 0,-1-1 0,1 0 0,-1 0 0,1 0 0,-1 0 0,0 0 0,0 0 0,0 0 0,-1 0 0,1 0 0,-1 0 0,0 0 0,1 1 0,-3-5 0,0 0 0,0 0 0,-1 1 0,1-1 0,-1 1 0,-1 0 0,1 0 0,-1 0 0,0 1 0,0 0 0,-1 0 0,1 0 0,-10-5 0,9 6 0,-1 0 0,-1 0 0,1 1 0,0 0 0,-1 0 0,0 1 0,1 0 0,-1 0 0,0 1 0,0 0 0,0 0 0,0 1 0,-15 1 0,16 0 0,0 1 0,0 0 0,1 0 0,-1 0 0,1 1 0,-1-1 0,1 2 0,0-1 0,0 1 0,0 0 0,1 0 0,0 0 0,-1 1 0,1 0 0,1 0 0,-6 7 0,2-1 22,1 1-1,0-1 0,0 1 1,1 1-1,1-1 0,0 1 1,1 0-1,0 0 0,1 1 1,1-1-1,0 1 0,1-1 1,0 1-1,1 0 0,3 23 1,-2-28-97,0 1 1,1 0 0,1 0 0,0-1 0,0 0-1,1 1 1,0-1 0,0-1 0,1 1 0,1-1-1,-1 1 1,1-2 0,0 1 0,1-1 0,0 1-1,0-2 1,1 1 0,-1-1 0,2 0 0,-1-1-1,0 0 1,11 4 0,24 7-6752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50.615"/>
    </inkml:context>
    <inkml:brush xml:id="br0">
      <inkml:brushProperty name="width" value="0.05" units="cm"/>
      <inkml:brushProperty name="height" value="0.05" units="cm"/>
      <inkml:brushProperty name="color" value="#FFFFFF"/>
    </inkml:brush>
  </inkml:definitions>
  <inkml:trace contextRef="#ctx0" brushRef="#br0">78 147 24575,'-10'-27'0,"-2"0"0,-1 1 0,-26-40 0,39 66 0,0 0 0,0 0 0,0 0 0,0 1 0,0-1 0,0 0 0,0 0 0,0 0 0,0 0 0,0 0 0,0 0 0,-1 0 0,1 0 0,0 0 0,0 0 0,0 0 0,0 0 0,0 0 0,0 0 0,0 0 0,0 0 0,0 0 0,0 0 0,-1 0 0,1 0 0,0 0 0,0 0 0,0 0 0,0 0 0,0 0 0,0 0 0,0 0 0,0 0 0,0 0 0,-1 0 0,1 0 0,0 0 0,0 0 0,0 0 0,0 0 0,0 0 0,0 0 0,0 0 0,0 0 0,0 0 0,0 0 0,0 0 0,-1 0 0,1 0 0,0-1 0,0 1 0,0 0 0,0 0 0,0 0 0,0 0 0,0 0 0,0 0 0,0 0 0,0 0 0,0 0 0,0 0 0,0-1 0,0 1 0,0 0 0,0 0 0,0 12 0,5 19 0,4 37 0,1 101 0,-6-84 0,0-57 0,-4-28 0,0 1 0,0-1 0,1 0 0,-1 1 0,0-1 0,0 0 0,0 0 0,0 1 0,1-1 0,-1 0 0,0 0 0,0 1 0,1-1 0,-1 0 0,0 0 0,0 0 0,1 0 0,-1 1 0,0-1 0,1 0 0,-1 0 0,0 0 0,0 0 0,1 0 0,-1 0 0,1 0 0,11-8 0,27-38 0,38-59 0,-18 23 0,-54 75 0,3-5 0,1 1 0,1-1 0,0 1 0,0 1 0,14-11 0,-23 21 0,0-1 0,0 0 0,0 0 0,-1 1 0,1-1 0,0 1 0,0-1 0,0 1 0,0-1 0,1 1 0,-1-1 0,0 1 0,0 0 0,0 0 0,0-1 0,0 1 0,0 0 0,0 0 0,0 0 0,1 0 0,-1 1 0,0-1 0,0 0 0,0 0 0,0 1 0,0-1 0,0 0 0,0 1 0,0-1 0,0 1 0,0 0 0,0-1 0,0 1 0,0 0 0,0-1 0,-1 1 0,1 0 0,0 0 0,0 0 0,-1 0 0,1 0 0,-1-1 0,1 1 0,-1 1 0,1-1 0,-1 0 0,1 0 0,-1 2 0,3 6 0,0 0 0,-1 0 0,-1 1 0,1 13 0,-1 80 0,-2-73 0,1 0 0,2-1 0,7 46 0,-8-70 0,0-1 0,0 1 0,0-1 0,1 0 0,0 0 0,0 0 0,0 0 0,0 0 0,1 0 0,-1 0 0,1 0 0,0-1 0,0 0 0,0 1 0,1-1 0,-1 0 0,5 2 0,-3-3 0,-1 1 0,1-2 0,0 1 0,0 0 0,0-1 0,1 0 0,-1 0 0,0-1 0,0 1 0,0-1 0,1 0 0,-1-1 0,0 1 0,9-3 0,7-2 0,-1-1 0,1-1 0,-1-1 0,-1 0 0,1-2 0,-2 0 0,1-1 0,-1-1 0,-1-1 0,0 0 0,-1-1 0,-1-1 0,0 0 0,-1-2 0,23-32 0,-30 37 0,-1 0 0,-1-1 0,0 1 0,-1-1 0,0 0 0,-1 0 0,0-1 0,1-17 0,-4 25 0,0-1 0,0 0 0,0 0 0,-1 0 0,0 1 0,-1-1 0,1 0 0,-4-6 0,4 9 0,-1 0 0,0 0 0,0 1 0,0-1 0,-1 1 0,1 0 0,-1 0 0,0 0 0,0 0 0,0 0 0,0 0 0,0 1 0,-1 0 0,-4-3 0,5 3 0,0 1 0,0-1 0,0 1 0,-1 0 0,1 0 0,0 1 0,-1-1 0,1 0 0,0 1 0,-1 0 0,1 0 0,0 0 0,-1 0 0,1 1 0,-1-1 0,-5 3 0,4-1 0,-1 0 0,1 1 0,-1 0 0,1 0 0,0 0 0,0 1 0,0 0 0,-7 7 0,-1 3 0,1 1 0,1 0 0,1 0 0,0 1 0,-9 19 0,11-18 0,0 1 0,-6 24 0,11-35 0,1 1 0,1 0 0,0 0 0,0 0 0,0 0 0,1 0 0,0 1 0,2 8 0,-2-15 0,0 0 0,1 0 0,-1 0 0,1 0 0,0 0 0,0 0 0,0 0 0,0 0 0,0 0 0,0 0 0,0 0 0,0-1 0,1 1 0,-1 0 0,1-1 0,-1 1 0,1-1 0,0 0 0,2 2 0,-1-2 0,0 1 0,0-1 0,1 0 0,-1-1 0,0 1 0,0 0 0,0-1 0,1 0 0,-1 0 0,0 0 0,6-1 0,2-1 0,0 0 0,0-1 0,0-1 0,0 1 0,0-2 0,11-6 0,-13 6 0,0-1 0,-1 1 0,0-2 0,0 1 0,-1-1 0,1 0 0,-2-1 0,1 1 0,-1-2 0,0 1 0,-1 0 0,0-1 0,0 0 0,-1 0 0,4-12 0,-3 5 0,0-1 0,-2 0 0,0 0 0,-1-1 0,0 1 0,-2 0 0,-2-34 0,-2 151 0,5-71 0,2-1 0,0 1 0,12 43 0,-11-59 0,0 0 0,1 0 0,0-1 0,1 1 0,0-1 0,1-1 0,0 1 0,1-1 0,16 18 0,-23-28 0,1 1 0,-1 0 0,1-1 0,0 1 0,-1-1 0,1 0 0,0 1 0,0-1 0,0 0 0,0 0 0,0 0 0,0 0 0,0-1 0,0 1 0,0-1 0,0 1 0,1-1 0,-1 1 0,0-1 0,0 0 0,0 0 0,1 0 0,-1-1 0,0 1 0,0 0 0,0-1 0,0 0 0,0 1 0,1-1 0,-1 0 0,0 0 0,0 0 0,-1 0 0,1 0 0,0-1 0,0 1 0,-1 0 0,1-1 0,1-1 0,3-4 0,0-1 0,0 1 0,-1-1 0,0 0 0,-1 0 0,0 0 0,0-1 0,3-10 0,-2 0-455,0 0 0,2-20 0,-3 4-6371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04.846"/>
    </inkml:context>
    <inkml:brush xml:id="br0">
      <inkml:brushProperty name="width" value="0.05" units="cm"/>
      <inkml:brushProperty name="height" value="0.05" units="cm"/>
      <inkml:brushProperty name="color" value="#FFFFFF"/>
    </inkml:brush>
  </inkml:definitions>
  <inkml:trace contextRef="#ctx0" brushRef="#br0">139 152 24575,'0'-1'0,"0"0"0,-1 0 0,1-1 0,0 1 0,-1 0 0,1 0 0,-1 0 0,0 0 0,1 0 0,-1 0 0,0 1 0,1-1 0,-1 0 0,0 0 0,-1-1 0,-2-3 0,19 6 0,-6 3 0,-13 1 0,-17 3 0,12-6 0,0-1 0,0 0 0,0 0 0,0-1 0,0 0 0,-13-3 0,21 3 0,-1 0 0,0-1 0,1 1 0,-1-1 0,1 1 0,0-1 0,-1 0 0,1 1 0,-1-1 0,1 0 0,0 0 0,0 0 0,0 0 0,-1 0 0,1 0 0,0-1 0,-1-1 0,1 1 0,1 0 0,-1 0 0,1 1 0,-1-1 0,1 0 0,0 0 0,0 0 0,0 0 0,0 0 0,0 1 0,1-1 0,-1 0 0,1 0 0,-1 0 0,1 0 0,-1 1 0,1-1 0,0 0 0,1-1 0,0-2 0,1 0 0,0 0 0,0 0 0,0 1 0,1-1 0,-1 1 0,1 0 0,0 0 0,1 0 0,-1 0 0,7-3 0,-9 6 0,0 0 0,0 0 0,0 0 0,0 0 0,0 1 0,0-1 0,0 1 0,0-1 0,0 1 0,0 0 0,0 0 0,0 0 0,0 0 0,1 0 0,-1 1 0,0-1 0,0 1 0,0-1 0,0 1 0,0 0 0,0-1 0,0 1 0,-1 0 0,1 0 0,0 1 0,0-1 0,-1 0 0,1 1 0,0-1 0,-1 1 0,0-1 0,1 1 0,1 2 0,-2-2 0,0-1 0,1 1 0,-1 0 0,0-1 0,0 1 0,0 0 0,0 0 0,0 0 0,-1 0 0,1 0 0,0 0 0,-1 0 0,0 0 0,1 0 0,-1 0 0,0 0 0,0 0 0,0 0 0,0 1 0,-1 2 0,-1-2 0,1 0 0,0 0 0,-1 0 0,1 0 0,-1-1 0,0 1 0,1-1 0,-2 1 0,1-1 0,0 0 0,0 0 0,-5 4 0,1-2 0,0 0 0,-1 0 0,1-1 0,-1 0 0,0 0 0,0 0 0,0-1 0,0 0 0,-1 0 0,1-1 0,-9 1 0,15-2 0,0 0 0,-1 0 0,1 0 0,-1 0 0,1 0 0,0 0 0,-1 0 0,1-1 0,0 1 0,-1-1 0,1 1 0,0-1 0,0 1 0,-1-1 0,1 0 0,0 1 0,0-1 0,0 0 0,0 0 0,0 0 0,0 0 0,0 0 0,0 0 0,-1-1 0,2-1 0,-1 1 0,0 0 0,1 0 0,-1 0 0,1 0 0,0-1 0,-1 1 0,1 0 0,0 0 0,1 0 0,-1-1 0,0 1 0,1-3 0,2-4 0,-1 1 0,1 0 0,1 0 0,-1 0 0,1 0 0,9-11 0,-9 13 0,0 0 0,1 0 0,0 1 0,0 0 0,1 0 0,-1 1 0,7-5 0,-10 8 0,0 0 0,0 0 0,0 0 0,0 0 0,0 1 0,0-1 0,0 1 0,0-1 0,1 1 0,-1 0 0,0 0 0,0 0 0,0 0 0,0 0 0,0 0 0,1 1 0,-1-1 0,0 1 0,0-1 0,0 1 0,0 0 0,0 0 0,0 0 0,-1 0 0,1 0 0,0 0 0,3 3 0,2 2 0,-1 1 0,1 0 0,-2 0 0,1 0 0,0 1 0,-1 0 0,-1 0 0,7 14 0,-9-18 0,0 0 0,-1 1 0,1 0 0,-1-1 0,0 1 0,0 0 0,0-1 0,0 1 0,-1 0 0,0 0 0,0 0 0,0 0 0,-1-1 0,0 1 0,1 0 0,-2 0 0,1-1 0,-3 6 0,2-6 0,-1-1 0,1 0 0,-1 0 0,0 0 0,0-1 0,0 1 0,-1-1 0,1 1 0,0-1 0,-1 0 0,0-1 0,1 1 0,-1 0 0,0-1 0,0 0 0,0 0 0,0 0 0,0-1 0,0 1 0,0-1 0,0 0 0,0 0 0,-5 0 0,5-1 0,0 1 0,-1 0 0,1-1 0,0 0 0,-1 0 0,1 0 0,0 0 0,0-1 0,0 1 0,0-1 0,0 0 0,1 0 0,-1-1 0,0 1 0,1-1 0,0 0 0,-1 0 0,1 0 0,0 0 0,1-1 0,-4-4 0,4 3 0,0-1 0,0 0 0,0 0 0,1 0 0,0-1 0,0 1 0,1 0 0,0 0 0,0-12 0,1 15 0,-1 0 0,0 1 0,0-1 0,1 0 0,0 1 0,-1-1 0,1 0 0,0 1 0,0-1 0,1 1 0,-1-1 0,0 1 0,1 0 0,-1-1 0,1 1 0,0 0 0,0 0 0,0 0 0,0 0 0,0 0 0,0 1 0,1-1 0,-1 1 0,3-2 0,-3 3 17,-1-1-1,1 1 0,0 0 0,0 0 1,-1 0-1,1 0 0,0 0 0,0 0 1,-1 0-1,1 1 0,0-1 0,-1 1 1,1-1-1,0 1 0,-1 0 0,1-1 1,0 1-1,-1 0 0,0 0 0,3 2 1,1 1-359,0 0 1,-1 0 0,0 1-1,6 7 1,2 5-6485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4.031"/>
    </inkml:context>
    <inkml:brush xml:id="br0">
      <inkml:brushProperty name="width" value="0.05" units="cm"/>
      <inkml:brushProperty name="height" value="0.05" units="cm"/>
      <inkml:brushProperty name="color" value="#FFFFFF"/>
    </inkml:brush>
  </inkml:definitions>
  <inkml:trace contextRef="#ctx0" brushRef="#br0">0 95 24575,'25'-26'0,"-15"14"0,1 1 0,1-1 0,19-13 0,-30 24 0,0 0 0,1 0 0,-1 1 0,1-1 0,-1 0 0,1 0 0,-1 1 0,1-1 0,0 1 0,-1-1 0,1 1 0,0 0 0,-1-1 0,1 1 0,0 0 0,-1 0 0,1 0 0,3 1 0,-4 0 0,0 0 0,1 0 0,-1-1 0,0 1 0,0 0 0,0 0 0,0 0 0,0 0 0,0 1 0,0-1 0,-1 0 0,1 0 0,0 1 0,0-1 0,-1 0 0,1 1 0,-1-1 0,0 0 0,1 1 0,-1-1 0,0 1 0,0-1 0,1 2 0,1 25 0,0 35 0,-1 6 0,86 494 0,-77-513 0,26 118-1365,-21-103-5461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4.343"/>
    </inkml:context>
    <inkml:brush xml:id="br0">
      <inkml:brushProperty name="width" value="0.05" units="cm"/>
      <inkml:brushProperty name="height" value="0.05" units="cm"/>
      <inkml:brushProperty name="color" value="#FFFFFF"/>
    </inkml:brush>
  </inkml:definitions>
  <inkml:trace contextRef="#ctx0" brushRef="#br0">4 47 24575,'-2'0'0,"1"3"0,4 1 0,7 0 0,12-4 0,10-2 0,12-3 0,10-4 0,4-4 0,3-2 0,-11 1-8191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4.749"/>
    </inkml:context>
    <inkml:brush xml:id="br0">
      <inkml:brushProperty name="width" value="0.05" units="cm"/>
      <inkml:brushProperty name="height" value="0.05" units="cm"/>
      <inkml:brushProperty name="color" value="#FFFFFF"/>
    </inkml:brush>
  </inkml:definitions>
  <inkml:trace contextRef="#ctx0" brushRef="#br0">220 280 24575,'2'-4'0,"1"1"0,-1-1 0,0 0 0,0 0 0,0 1 0,0-1 0,0 0 0,-1-1 0,2-5 0,6-40 0,-9 48 0,1-6 0,-1 0 0,1 0 0,-2 0 0,1 1 0,-1-1 0,0 0 0,-1 0 0,1 1 0,-2-1 0,1 1 0,-1 0 0,0-1 0,-1 1 0,1 0 0,-1 1 0,-9-12 0,9 14 0,1 0 0,-1 1 0,0-1 0,0 1 0,0 0 0,0 0 0,0 0 0,-1 0 0,1 1 0,-1 0 0,0 0 0,0 0 0,0 1 0,0-1 0,0 1 0,0 0 0,0 1 0,0-1 0,0 1 0,-1 0 0,1 0 0,0 1 0,0-1 0,0 1 0,0 0 0,-6 3 0,7-3 0,-1 0 0,1 1 0,0 0 0,0 0 0,0 0 0,0 0 0,0 1 0,0 0 0,0 0 0,1 0 0,0 0 0,-1 0 0,1 1 0,1-1 0,-1 1 0,0 0 0,1 0 0,0 0 0,0 0 0,0 0 0,0 0 0,1 1 0,-1-1 0,0 8 0,1-5 0,1-1 0,0 1 0,0-1 0,0 1 0,1-1 0,0 1 0,1-1 0,-1 0 0,1 0 0,0 0 0,1 0 0,-1 0 0,1 0 0,0 0 0,1-1 0,-1 1 0,6 5 0,13 11 0,0-1 0,1-2 0,1 0 0,33 20 0,50 40 0,-96-70 0,-1 1 0,0 0 0,-1 1 0,0 0 0,-1 0 0,0 1 0,8 16 0,-14-23 0,0 0 0,0 0 0,0 0 0,0 0 0,-1 0 0,0 1 0,0-1 0,-1 1 0,0-1 0,1 1 0,-2-1 0,1 1 0,-1-1 0,-1 7 0,0-4 0,-1-1 0,0 1 0,0-1 0,-1 0 0,0 0 0,0-1 0,0 1 0,-1-1 0,-5 6 0,-5 3 0,-1-1 0,0 0 0,-1-1 0,0-1 0,-1-1 0,-29 14 0,32-18-273,0-1 0,-1 0 0,0-1 0,-20 4 0,-5-4-6553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5.106"/>
    </inkml:context>
    <inkml:brush xml:id="br0">
      <inkml:brushProperty name="width" value="0.05" units="cm"/>
      <inkml:brushProperty name="height" value="0.05" units="cm"/>
      <inkml:brushProperty name="color" value="#FFFFFF"/>
    </inkml:brush>
  </inkml:definitions>
  <inkml:trace contextRef="#ctx0" brushRef="#br0">0 228 24575,'23'0'0,"-1"-1"0,0-1 0,0-1 0,-1-1 0,1-1 0,-1 0 0,23-10 0,-39 13 0,22-9 0,45-23 0,-66 30 0,1 1 0,-1-2 0,0 1 0,0-1 0,0 1 0,-1-2 0,0 1 0,0-1 0,0 1 0,-1-1 0,0-1 0,5-8 0,-8 13 0,0 1 0,0-1 0,-1 0 0,1 1 0,-1-1 0,1 0 0,-1 0 0,1 1 0,-1-1 0,0 0 0,0 0 0,0 0 0,0 0 0,0 1 0,-1-1 0,1 0 0,0 0 0,-1 0 0,0 1 0,1-1 0,-1 0 0,0 1 0,0-1 0,1 0 0,-2 1 0,1-1 0,0 1 0,0-1 0,0 1 0,-1 0 0,1 0 0,0-1 0,-1 1 0,1 0 0,-1 0 0,1 0 0,-1 1 0,0-1 0,0 0 0,1 1 0,-1-1 0,-3 0 0,-4-1 0,1 0 0,-1 1 0,0 0 0,1 0 0,-1 1 0,0 0 0,-16 2 0,13 1 0,-1 0 0,0 0 0,1 1 0,0 1 0,0 0 0,0 1 0,0 0 0,1 1 0,0 0 0,0 1 0,1 0 0,0 1 0,1 0 0,0 0 0,-14 18 0,17-18 0,1-1 0,-1 1 0,2 0 0,-1 0 0,1 1 0,0 0 0,1-1 0,0 1 0,1 0 0,0 0 0,1 1 0,0-1 0,0 0 0,1 1 0,0-1 0,1 0 0,0 0 0,1 1 0,0-1 0,5 13 0,-5-16 27,1 0-1,0-1 0,1 1 0,0-1 1,0 1-1,0-1 0,1 0 0,-1-1 1,1 1-1,1-1 0,-1 0 0,9 6 1,-4-5-241,0 0 1,0-1 0,0 0-1,1 0 1,-1-1 0,1 0-1,14 2 1,16 1-6613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5.591"/>
    </inkml:context>
    <inkml:brush xml:id="br0">
      <inkml:brushProperty name="width" value="0.05" units="cm"/>
      <inkml:brushProperty name="height" value="0.05" units="cm"/>
      <inkml:brushProperty name="color" value="#FFFFFF"/>
    </inkml:brush>
  </inkml:definitions>
  <inkml:trace contextRef="#ctx0" brushRef="#br0">78 304 24575,'-25'-47'0,"12"26"0,1-2 0,-12-31 0,24 52 0,-1 0 0,0 0 0,1 0 0,0 1 0,-1-1 0,1 0 0,0 0 0,0 0 0,0 0 0,0 0 0,0 0 0,0 0 0,1 1 0,-1-1 0,0 0 0,1 0 0,1-3 0,-1 4 0,0 0 0,0 0 0,-1 1 0,1-1 0,0 0 0,0 1 0,0-1 0,0 1 0,0-1 0,0 1 0,0 0 0,0-1 0,0 1 0,1 0 0,-1 0 0,0-1 0,0 1 0,0 0 0,0 0 0,0 0 0,0 1 0,0-1 0,0 0 0,1 0 0,-1 0 0,0 1 0,0-1 0,0 1 0,0-1 0,0 1 0,1 0 0,11 6 0,0 0 0,0 0 0,-1 1 0,0 1 0,12 11 0,0 3 0,25 30 0,-48-51 0,0-1 0,1 1 0,-1 0 0,1-1 0,-1 1 0,1-1 0,0 0 0,0 0 0,0 1 0,-1-1 0,1 0 0,0 0 0,0-1 0,0 1 0,4 1 0,-4-3 0,-1 1 0,1 0 0,-1 0 0,1-1 0,-1 1 0,1-1 0,-1 1 0,1-1 0,-1 0 0,1 1 0,-1-1 0,0 0 0,1 0 0,-1 0 0,0 0 0,0 0 0,0 0 0,0-1 0,0 1 0,0 0 0,0-1 0,1-1 0,11-18 0,-1-1 0,11-29 0,16-29 0,-34 72 0,0-1 0,1 1 0,0 1 0,1-1 0,0 1 0,14-12 0,-19 17 0,-1 1 0,1 0 0,-1 0 0,1 0 0,-1 0 0,1 0 0,0 1 0,-1-1 0,1 0 0,0 1 0,-1-1 0,1 1 0,0 0 0,0-1 0,0 1 0,-1 0 0,1 0 0,0 0 0,0 0 0,0 1 0,1-1 0,0 1 0,-1 0 0,0 1 0,0-1 0,0 0 0,0 1 0,0-1 0,-1 1 0,1-1 0,0 1 0,-1 0 0,1 0 0,-1 0 0,0 0 0,2 2 0,3 9 0,-1 1 0,0-1 0,0 1 0,3 18 0,-6-22 0,8 42 0,-8-36 0,1 0 0,1 0 0,0 0 0,11 25 0,-15-40 0,0 0 0,1-1 0,-1 1 0,0-1 0,0 1 0,0-1 0,1 1 0,-1-1 0,0 1 0,1-1 0,-1 1 0,0-1 0,1 1 0,-1-1 0,1 1 0,-1-1 0,1 0 0,-1 1 0,1-1 0,-1 0 0,1 1 0,-1-1 0,1 0 0,-1 0 0,1 1 0,-1-1 0,1 0 0,-1 0 0,1 0 0,0 0 0,-1 0 0,1 0 0,-1 0 0,1 0 0,0 0 0,-1 0 0,1 0 0,-1 0 0,1-1 0,-1 1 0,1 0 0,0 0 0,-1-1 0,1 1 0,-1 0 0,1 0 0,-1-1 0,1 1 0,-1-1 0,0 1 0,1 0 0,-1-1 0,1 1 0,-1-1 0,0 1 0,1-1 0,-1 1 0,0-1 0,1 0 0,3-6 0,0 0 0,0-1 0,3-10 0,-4 11 0,1-1 0,9-22 0,1 0 0,20-31 0,-29 54 0,0-1 0,0 1 0,1 0 0,0 1 0,0-1 0,1 1 0,0 1 0,0-1 0,0 1 0,0 0 0,1 1 0,16-8 0,-20 11 16,0 0-1,0 0 1,0 0-1,0 1 1,0-1-1,0 1 1,1 0-1,-1 0 1,0 1-1,0-1 1,0 1-1,0 0 1,0 0-1,0 0 1,0 1-1,0-1 1,0 1 0,-1 0-1,1 0 1,-1 0-1,4 4 1,0-1-206,0 1 0,-1 0 1,1 1-1,-2 0 0,1 0 1,-1 0-1,0 1 1,6 12-1,6 18-6636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3.460"/>
    </inkml:context>
    <inkml:brush xml:id="br0">
      <inkml:brushProperty name="width" value="0.05" units="cm"/>
      <inkml:brushProperty name="height" value="0.05" units="cm"/>
    </inkml:brush>
  </inkml:definitions>
  <inkml:trace contextRef="#ctx0" brushRef="#br0">0 51 24575,'0'-3'0,"3"-4"0,4-1 0,6-1 0,8-4 0,-1 2-8191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6.029"/>
    </inkml:context>
    <inkml:brush xml:id="br0">
      <inkml:brushProperty name="width" value="0.05" units="cm"/>
      <inkml:brushProperty name="height" value="0.05" units="cm"/>
      <inkml:brushProperty name="color" value="#FFFFFF"/>
    </inkml:brush>
  </inkml:definitions>
  <inkml:trace contextRef="#ctx0" brushRef="#br0">0 331 24575,'1'1'0,"-1"-1"0,0 1 0,0-1 0,0 1 0,0-1 0,1 1 0,-1-1 0,0 1 0,0-1 0,1 0 0,-1 1 0,0-1 0,1 1 0,-1-1 0,0 0 0,1 1 0,-1-1 0,1 0 0,-1 1 0,1-1 0,-1 0 0,0 0 0,1 1 0,-1-1 0,1 0 0,-1 0 0,1 0 0,0 0 0,-1 0 0,1 1 0,-1-1 0,2 0 0,19-1 0,-20 1 0,48-7 0,76-20 0,-62 12 0,348-85-310,67-15-80,-429 104 390,194-48 0,-225 52-1249</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6.656"/>
    </inkml:context>
    <inkml:brush xml:id="br0">
      <inkml:brushProperty name="width" value="0.05" units="cm"/>
      <inkml:brushProperty name="height" value="0.05" units="cm"/>
      <inkml:brushProperty name="color" value="#FFFFFF"/>
    </inkml:brush>
  </inkml:definitions>
  <inkml:trace contextRef="#ctx0" brushRef="#br0">203 91 24575,'0'-8'0,"-1"1"0,0-1 0,0 1 0,0-1 0,-1 1 0,0 0 0,-4-11 0,6 17 0,-1-1 0,0 1 0,0 0 0,0-1 0,0 1 0,0 0 0,0 0 0,0-1 0,0 1 0,0 0 0,0 0 0,-1 0 0,1 0 0,0 0 0,-1 1 0,1-1 0,-2 0 0,1 0 0,0 1 0,0 0 0,1 0 0,-1 0 0,0 0 0,0 0 0,0 1 0,1-1 0,-1 0 0,0 1 0,0 0 0,1-1 0,-1 1 0,0 0 0,1 0 0,-1 0 0,1 0 0,-1 0 0,0 1 0,-6 4 0,1 1 0,1 0 0,-1 0 0,1 1 0,1-1 0,-1 1 0,1 0 0,1 1 0,-7 16 0,-26 85 0,35-104 0,-6 23 0,1 0 0,2 0 0,1 0 0,1 1 0,1-1 0,5 59 0,-2-76 0,2 1 0,-1-1 0,2 0 0,-1 0 0,2-1 0,-1 1 0,2-1 0,8 15 0,-9-19 0,1 0 0,-1 0 0,1 0 0,1-1 0,-1 0 0,1-1 0,0 1 0,0-1 0,0 0 0,1-1 0,0 0 0,0 0 0,9 2 0,-6-3 0,0 0 0,0-1 0,1 0 0,-1-1 0,1-1 0,-1 0 0,1 0 0,-1-1 0,1-1 0,-1 0 0,1 0 0,-1-1 0,0 0 0,0-1 0,-1-1 0,1 1 0,-1-2 0,0 1 0,10-9 0,-11 8 0,0-1 0,-1 1 0,0-2 0,-1 1 0,0-1 0,0-1 0,-1 1 0,0-1 0,7-12 0,-9 13 0,-1 1 0,0 0 0,-1-1 0,0 0 0,0 1 0,0-1 0,-1 0 0,0 0 0,-1 0 0,0 0 0,0 0 0,-1 0 0,-1-10 0,1 14 0,0-1 0,0 1 0,-1-1 0,1 1 0,-1-1 0,0 1 0,0 0 0,0 0 0,-1 0 0,0 0 0,1 0 0,-1 1 0,-1-1 0,1 1 0,0 0 0,-1 0 0,0 0 0,1 0 0,-1 1 0,-1-1 0,1 1 0,0 0 0,0 0 0,-1 1 0,1-1 0,-1 1 0,-7-1 0,3 1 0,0 0 0,0 1 0,0 0 0,0 0 0,0 1 0,0 1 0,0-1 0,0 1 0,1 1 0,-1 0 0,1 0 0,0 0 0,-14 9 0,12-6 49,0 1 0,0 1 0,1 0-1,0 0 1,1 0 0,-11 14 0,15-16-205,-1 1 1,1-1 0,0 1 0,0 1 0,0-1 0,1 0 0,1 1-1,-1-1 1,1 1 0,-1 11 0,2 5-6671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6.949"/>
    </inkml:context>
    <inkml:brush xml:id="br0">
      <inkml:brushProperty name="width" value="0.05" units="cm"/>
      <inkml:brushProperty name="height" value="0.05" units="cm"/>
      <inkml:brushProperty name="color" value="#FFFFFF"/>
    </inkml:brush>
  </inkml:definitions>
  <inkml:trace contextRef="#ctx0" brushRef="#br0">306 120 24575,'3'-5'0,"-1"0"0,0 0 0,-1 0 0,1-1 0,-1 1 0,0-1 0,0 1 0,-1-1 0,1 1 0,-1-1 0,0 1 0,-2-8 0,2 11 0,0 0 0,-1 0 0,1 0 0,-1 0 0,0 0 0,0 0 0,1 0 0,-1 0 0,-1 0 0,1 0 0,0 1 0,0-1 0,-1 0 0,1 1 0,0-1 0,-1 1 0,0 0 0,1-1 0,-1 1 0,0 0 0,0 0 0,0 0 0,1 0 0,-1 0 0,0 1 0,0-1 0,0 0 0,0 1 0,-1 0 0,1-1 0,0 1 0,0 0 0,0 0 0,-3 1 0,-9 0 0,1 1 0,1 1 0,-1 1 0,0-1 0,1 2 0,0 0 0,0 0 0,-20 13 0,17-9 0,2 0 0,-1 1 0,1 1 0,1 0 0,0 1 0,-16 20 0,25-29 0,1 1 0,-1-1 0,1 1 0,0 0 0,0 0 0,0 0 0,1 0 0,-1 0 0,1 0 0,0 1 0,0-1 0,1 0 0,-1 1 0,1-1 0,0 1 0,0-1 0,1 5 0,0-4 0,0 1 0,1-1 0,0 0 0,0-1 0,1 1 0,-1 0 0,1-1 0,0 1 0,0-1 0,0 0 0,1 0 0,-1 0 0,9 6 0,9 6 0,2 0 0,0-2 0,1-1 0,0-1 0,31 11 0,-24-11 0,-1 2 0,47 29 0,-75-42 0,-1 0 0,0-1 0,1 1 0,-1 0 0,0 0 0,1 0 0,-1 1 0,0-1 0,0 0 0,0 0 0,0 0 0,0 1 0,0-1 0,0 1 0,-1-1 0,1 1 0,0-1 0,-1 1 0,1-1 0,-1 1 0,0-1 0,1 1 0,-1 0 0,0-1 0,0 4 0,-1-3 0,0 0 0,0 0 0,0 0 0,0 0 0,0 0 0,-1-1 0,1 1 0,-1 0 0,1-1 0,-1 1 0,1-1 0,-1 1 0,0-1 0,0 0 0,0 0 0,0 0 0,0 0 0,-4 1 0,-10 4-341,0 0 0,0-2-1,-18 4 1,-13-1-6485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7.878"/>
    </inkml:context>
    <inkml:brush xml:id="br0">
      <inkml:brushProperty name="width" value="0.05" units="cm"/>
      <inkml:brushProperty name="height" value="0.05" units="cm"/>
      <inkml:brushProperty name="color" value="#FFFFFF"/>
    </inkml:brush>
  </inkml:definitions>
  <inkml:trace contextRef="#ctx0" brushRef="#br0">127 348 24575,'-9'2'0,"1"1"0,0 0 0,0 1 0,1 0 0,-1 0 0,1 1 0,-1-1 0,1 2 0,1-1 0,-10 9 0,12-8 0,0 0 0,0 0 0,1 1 0,-1-1 0,1 1 0,1 0 0,-1-1 0,1 1 0,0 0 0,1 1 0,0-1 0,0 0 0,0 0 0,1 0 0,0 1 0,1-1 0,1 10 0,0-2 0,1-2 0,0 1 0,1 0 0,1-1 0,0 1 0,1-1 0,15 24 0,-14-27 0,0 0 0,1 0 0,0-1 0,0 0 0,1-1 0,1 1 0,-1-2 0,1 1 0,0-1 0,13 5 0,-18-9 0,0-1 0,0 0 0,1 0 0,-1 0 0,1-1 0,-1 1 0,1-1 0,0-1 0,-1 1 0,1-1 0,0 0 0,0 0 0,-1-1 0,1 0 0,-1 0 0,1 0 0,0-1 0,-1 1 0,0-1 0,1-1 0,-1 1 0,0-1 0,8-6 0,1-2 0,0-1 0,-2 0 0,1-1 0,-2-1 0,0 0 0,0 0 0,-1-1 0,-1-1 0,-1 0 0,8-19 0,0-7 0,-1-1 0,16-81 0,-23 89 0,-2 0 0,-2-1 0,-1 1 0,-2-1 0,-4-56 0,2 87 0,0 1 0,-1-1 0,1 1 0,-1-1 0,0 1 0,0-1 0,0 1 0,-5-7 0,6 11 0,0-1 0,1 0 0,-1 0 0,0 1 0,1-1 0,-1 0 0,0 1 0,0-1 0,1 1 0,-1-1 0,0 1 0,0-1 0,0 1 0,0 0 0,0-1 0,0 1 0,0 0 0,0 0 0,-1-1 0,1 2 0,0-1 0,0 0 0,0 1 0,0-1 0,0 1 0,0-1 0,0 1 0,0-1 0,0 1 0,0 0 0,0-1 0,1 1 0,-1 0 0,0 0 0,0 0 0,1 0 0,-1-1 0,0 1 0,1 0 0,-1 0 0,0 2 0,-2 3 0,0 1 0,1 0 0,0 1 0,0-1 0,0 0 0,1 1 0,0-1 0,0 1 0,1-1 0,0 1 0,1 8 0,1 3 0,1 0 0,1 1 0,6 19 0,-5-22 0,1 0 0,1-1 0,0 1 0,1-1 0,0-1 0,1 0 0,1 0 0,12 14 0,-22-29 0,1 1 0,-1-1 0,1 0 0,-1 1 0,0-1 0,1 1 0,-1-1 0,1 1 0,-1-1 0,1 0 0,-1 0 0,1 1 0,-1-1 0,1 0 0,0 0 0,-1 1 0,1-1 0,-1 0 0,1 0 0,-1 0 0,1 0 0,0 0 0,-1 0 0,1 0 0,-1 0 0,1 0 0,0 0 0,-1 0 0,1 0 0,-1-1 0,1 1 0,-1 0 0,1 0 0,0-1 0,-1 1 0,1 0 0,-1 0 0,1-1 0,-1 1 0,0-1 0,1 1 0,-1-1 0,1 1 0,-1 0 0,0-1 0,1 1 0,-1-1 0,0 0 0,1 0 0,12-34 0,-11 27 0,41-163 0,3-9 0,-46 179 0,1-1 0,-1 1 0,1 0 0,-1 0 0,1-1 0,-1 1 0,1 0 0,-1 0 0,1-1 0,0 1 0,0 0 0,0 0 0,0 0 0,1-1 0,-2 2 0,1 0 0,-1 0 0,0 0 0,1 0 0,-1 0 0,0 0 0,1 0 0,-1 1 0,0-1 0,1 0 0,-1 0 0,0 0 0,1 0 0,-1 1 0,0-1 0,1 0 0,-1 0 0,0 1 0,0-1 0,1 0 0,-1 0 0,0 1 0,0-1 0,0 0 0,0 1 0,1-1 0,-1 0 0,0 1 0,0-1 0,0 0 0,0 1 0,0-1 0,10 43 0,46 373 0,-50-380 0,-2-14 0,0 0 0,-2 0 0,0 1 0,-3 40 0,1-63 0,0 1 0,0-1 0,0 1 0,0-1 0,0 1 0,0 0 0,0-1 0,0 1 0,0-1 0,0 1 0,-1-1 0,1 1 0,0-1 0,0 1 0,0-1 0,-1 1 0,1-1 0,0 1 0,-1-1 0,1 1 0,0-1 0,-1 0 0,1 1 0,-1-1 0,1 1 0,-1-1 0,0 1 0,-7-12 0,-3-27 0,8 13 0,0 0 0,1 0 0,2-1 0,0 1 0,2 0 0,6-31 0,-6 43 0,1 0 0,1 0 0,-1 1 0,2 0 0,0-1 0,1 1 0,0 1 0,0-1 0,1 1 0,1 0 0,0 1 0,0 0 0,18-16 0,-21 22 0,1 0 0,-1 0 0,1 1 0,0 0 0,-1 0 0,1 0 0,1 1 0,-1 0 0,0 0 0,0 1 0,1-1 0,-1 1 0,11 0 0,-8 1 0,1 1 0,-1 0 0,0 1 0,1 0 0,-1 0 0,0 1 0,0 0 0,14 7 0,-7-2 0,-2 1 0,1 1 0,-1 0 0,0 1 0,-1 0 0,0 1 0,-1 1 0,-1 0 0,19 27 0,-26-35 0,0 1 0,-1 0 0,0 0 0,0 1 0,-1-1 0,0 0 0,0 1 0,0-1 0,-1 1 0,0 0 0,0 9 0,-1-12 0,-1 0 0,1-1 0,-1 1 0,0 0 0,0 0 0,0 0 0,0-1 0,-1 1 0,1 0 0,-1-1 0,0 1 0,0-1 0,0 0 0,-1 0 0,1 0 0,-1 0 0,0 0 0,0 0 0,0-1 0,-6 5 0,-1-1 0,-1-1 0,0 0 0,0 0 0,0-1 0,0 0 0,-1-1 0,0-1 0,1 0 0,-14 1 0,-7-1 0,0-1 0,-37-4 0,-49-13-1365,68 8-5461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8.301"/>
    </inkml:context>
    <inkml:brush xml:id="br0">
      <inkml:brushProperty name="width" value="0.05" units="cm"/>
      <inkml:brushProperty name="height" value="0.05" units="cm"/>
      <inkml:brushProperty name="color" value="#FFFFFF"/>
    </inkml:brush>
  </inkml:definitions>
  <inkml:trace contextRef="#ctx0" brushRef="#br0">5 244 24575,'0'-3'0,"-3"-1"0,2-3 0,7-3 0,9-3 0,10-2 0,16-1 0,12-2 0,16-3 0,11-1 0,6 1 0,3 0 0,-1 1 0,-7 1 0,-12 1 0,-16 3-8191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8.685"/>
    </inkml:context>
    <inkml:brush xml:id="br0">
      <inkml:brushProperty name="width" value="0.05" units="cm"/>
      <inkml:brushProperty name="height" value="0.05" units="cm"/>
      <inkml:brushProperty name="color" value="#FFFFFF"/>
    </inkml:brush>
  </inkml:definitions>
  <inkml:trace contextRef="#ctx0" brushRef="#br0">66 1 24575,'-13'0'0,"9"-1"0,0 1 0,1 0 0,-1 0 0,0 0 0,0 1 0,1-1 0,-8 3 0,10-2 0,0-1 0,0 1 0,0 0 0,0 0 0,0 0 0,0 0 0,0-1 0,0 1 0,0 0 0,1 1 0,-1-1 0,0 0 0,1 0 0,-1 0 0,1 0 0,-1 0 0,1 1 0,-1-1 0,1 0 0,0 0 0,0 1 0,0-1 0,-1 0 0,1 1 0,0-1 0,1 0 0,-1 0 0,0 3 0,2 8 0,0 1 0,1-1 0,0 0 0,1 0 0,10 23 0,34 55 0,-47-89 0,7 12 0,0-1 0,0 0 0,1 0 0,1-1 0,0-1 0,0 1 0,1-2 0,0 1 0,24 14 0,-30-22 0,0 1 0,0 0 0,0-1 0,0 0 0,1 0 0,-1-1 0,0 1 0,1-1 0,-1 0 0,1-1 0,0 1 0,-1-1 0,1 0 0,-1-1 0,1 1 0,0-1 0,-1 0 0,1-1 0,-1 1 0,0-1 0,0 0 0,1 0 0,-1-1 0,0 0 0,-1 0 0,1 0 0,0 0 0,5-6 0,-3 3 0,-1-1 0,0 0 0,-1 1 0,0-2 0,0 1 0,0-1 0,3-7 0,20-60 0,-21 55 0,0 1 0,18-36 0,-24 54 0,-1-1 0,1 1 0,0 0 0,-1 0 0,1-1 0,0 1 0,0 0 0,0 0 0,0 0 0,0 0 0,0 0 0,0 0 0,0 0 0,1 0 0,-1 1 0,0-1 0,0 0 0,1 1 0,-1-1 0,0 1 0,1-1 0,-1 1 0,1 0 0,1-1 0,-1 2 0,-1 0 0,1-1 0,-1 1 0,1 0 0,-1 0 0,0 0 0,1 0 0,-1 0 0,0 0 0,0 1 0,0-1 0,0 0 0,0 1 0,0-1 0,0 0 0,0 1 0,-1-1 0,1 1 0,-1 0 0,1-1 0,0 3 0,10 34 87,-2 0 1,6 42-1,2 12-1714,-5-42-5199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9.119"/>
    </inkml:context>
    <inkml:brush xml:id="br0">
      <inkml:brushProperty name="width" value="0.05" units="cm"/>
      <inkml:brushProperty name="height" value="0.05" units="cm"/>
      <inkml:brushProperty name="color" value="#FFFFFF"/>
    </inkml:brush>
  </inkml:definitions>
  <inkml:trace contextRef="#ctx0" brushRef="#br0">0 8 24575,'1'-1'0,"-1"1"0,1-1 0,-1 0 0,1 1 0,0-1 0,-1 1 0,1-1 0,-1 1 0,1 0 0,0-1 0,0 1 0,-1-1 0,1 1 0,0 0 0,0 0 0,-1 0 0,1-1 0,0 1 0,0 0 0,0 0 0,-1 0 0,1 0 0,0 0 0,0 0 0,1 1 0,-1-1 0,0 1 0,1 0 0,-1 0 0,0-1 0,0 1 0,1 0 0,-1 0 0,0 0 0,0 1 0,0-1 0,0 0 0,1 2 0,2 5 0,0 0 0,0 0 0,3 13 0,-6-20 0,69 234 0,-23-72 0,-24-81 0,-11-36 0,18 47 0,-30-93 0,0 0 0,0 0 0,0 0 0,1 0 0,-1 0 0,0 0 0,0 0 0,0 0 0,0 0 0,0 0 0,0 0 0,0 0 0,0 0 0,0-1 0,0 1 0,0 0 0,0 0 0,0 0 0,0 0 0,1 0 0,-1 0 0,0 0 0,0 0 0,0 0 0,0 0 0,0 0 0,0 0 0,0 0 0,0 0 0,0 0 0,0 0 0,0 0 0,1 0 0,-1 0 0,0 0 0,0 0 0,0 0 0,0 0 0,0 0 0,0 0 0,0 0 0,0 0 0,0 1 0,0-1 0,0 0 0,0 0 0,1 0 0,-1 0 0,0 0 0,0 0 0,0 0 0,0 0 0,0 0 0,0 0 0,0 0 0,0 0 0,0 1 0,2-16 0,0-20 0,0-16 0,11-66 0,-11 103 0,1 0 0,1 1 0,0-1 0,1 0 0,0 1 0,1 0 0,0 1 0,1-1 0,16-20 0,-22 30 0,1 1 0,0-1 0,1 1 0,-1 0 0,0 0 0,1 0 0,-1 0 0,1 0 0,-1 0 0,1 1 0,0 0 0,0-1 0,0 1 0,0 0 0,0 0 0,0 0 0,0 1 0,0-1 0,0 1 0,0 0 0,0-1 0,0 1 0,0 1 0,1-1 0,-1 0 0,0 1 0,0 0 0,0 0 0,0 0 0,0 0 0,0 0 0,-1 0 0,6 4 0,3 2 0,0 1 0,-1 1 0,0 0 0,-1 0 0,0 1 0,14 19 0,1 5 0,-1 1 0,-1 0 0,-3 2 0,0 1 0,16 52 0,-33-86 0,-1 0 0,1 0 0,-1 1 0,-1-1 0,1 0 0,0 0 0,-1 1 0,0 7 0,-1-11 0,1 0 0,0 1 0,-1-1 0,1 0 0,-1 0 0,0 0 0,1 0 0,-1 0 0,0 0 0,0 0 0,0 0 0,1 0 0,-1 0 0,0 0 0,0 0 0,0-1 0,0 1 0,-1 0 0,1-1 0,0 1 0,0-1 0,0 1 0,0-1 0,-1 1 0,1-1 0,0 0 0,0 0 0,-1 1 0,1-1 0,0 0 0,0 0 0,-1-1 0,-1 1 0,-3-1-170,1 1-1,-1-1 0,1 0 1,-1-1-1,1 1 0,-1-1 1,-5-3-1,-15-8-6655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9.476"/>
    </inkml:context>
    <inkml:brush xml:id="br0">
      <inkml:brushProperty name="width" value="0.05" units="cm"/>
      <inkml:brushProperty name="height" value="0.05" units="cm"/>
      <inkml:brushProperty name="color" value="#FFFFFF"/>
    </inkml:brush>
  </inkml:definitions>
  <inkml:trace contextRef="#ctx0" brushRef="#br0">315 90 24575,'1'0'0,"0"-1"0,0 0 0,0 0 0,0 0 0,0 0 0,0-1 0,-1 1 0,1 0 0,0 0 0,0 0 0,-1-1 0,1 1 0,-1 0 0,1-1 0,-1 1 0,0-1 0,1 1 0,-1 0 0,0-1 0,0 1 0,0-1 0,0 1 0,0 0 0,-1-1 0,1 1 0,0-1 0,0 1 0,-1 0 0,1-1 0,-1 1 0,0 0 0,1-1 0,-1 1 0,0 0 0,1 0 0,-1 0 0,0 0 0,0 0 0,0 0 0,0 0 0,0 0 0,0 0 0,-1 0 0,-1-1 0,-3-2 0,0 0 0,0 1 0,-1 0 0,1 0 0,-1 1 0,1-1 0,-12-1 0,2 1 0,1 0 0,-1 2 0,1 0 0,-1 1 0,-30 3 0,41-3 0,0 1 0,0 0 0,0 1 0,0-1 0,1 1 0,-1 0 0,0 0 0,1 0 0,0 1 0,-1-1 0,1 1 0,0 0 0,0 1 0,1-1 0,-1 1 0,1-1 0,-1 1 0,1 0 0,0 0 0,1 1 0,-1-1 0,-2 7 0,-1 5 0,0 0 0,2 0 0,-1 1 0,2 0 0,1 0 0,0 0 0,1 0 0,1 24 0,1-38 12,-1 0 0,1 0 0,0-1-1,0 1 1,0 0 0,0-1 0,0 1-1,1-1 1,-1 0 0,1 1 0,-1-1-1,1 0 1,0 0 0,0 0 0,0 0 0,0 0-1,1 0 1,-1-1 0,0 1 0,1-1-1,-1 1 1,1-1 0,-1 0 0,1 0-1,0 0 1,-1-1 0,1 1 0,4 0 0,-2 0-113,0 0 1,0-1-1,-1 1 1,1-1 0,0 0-1,0-1 1,0 1-1,-1-1 1,1 0 0,0 0-1,-1 0 1,1-1 0,-1 0-1,1 0 1,-1 0-1,7-4 1,-3-2-6726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29.773"/>
    </inkml:context>
    <inkml:brush xml:id="br0">
      <inkml:brushProperty name="width" value="0.05" units="cm"/>
      <inkml:brushProperty name="height" value="0.05" units="cm"/>
      <inkml:brushProperty name="color" value="#FFFFFF"/>
    </inkml:brush>
  </inkml:definitions>
  <inkml:trace contextRef="#ctx0" brushRef="#br0">1 11 24575,'0'-3'0,"0"-4"0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0.281"/>
    </inkml:context>
    <inkml:brush xml:id="br0">
      <inkml:brushProperty name="width" value="0.05" units="cm"/>
      <inkml:brushProperty name="height" value="0.05" units="cm"/>
      <inkml:brushProperty name="color" value="#FFFFFF"/>
    </inkml:brush>
  </inkml:definitions>
  <inkml:trace contextRef="#ctx0" brushRef="#br0">153 44 24575,'-10'0'0,"0"0"0,0 1 0,0 0 0,0 0 0,-17 6 0,23-6 0,0 1 0,0 0 0,0 0 0,1 0 0,-1 0 0,1 1 0,-1-1 0,1 1 0,0 0 0,0 0 0,1 0 0,-1 1 0,0-1 0,1 1 0,0-1 0,-3 7 0,1-1 0,1 1 0,0 0 0,0 0 0,1 0 0,0 0 0,1 1 0,0-1 0,0 0 0,1 1 0,1-1 0,0 1 0,0-1 0,6 20 0,-5-23 0,0 0 0,1 0 0,0 0 0,0-1 0,1 1 0,-1-1 0,2 0 0,-1 0 0,6 7 0,-6-10 0,-1 1 0,1-1 0,0 0 0,1 0 0,-1 0 0,0-1 0,1 1 0,0-1 0,-1 0 0,1 0 0,0-1 0,0 0 0,0 1 0,6-1 0,-6 0 0,0-1 0,1 0 0,-1 0 0,0-1 0,0 1 0,1-1 0,-1 0 0,0-1 0,0 1 0,0-1 0,0 0 0,7-4 0,-4 1 0,-1 0 0,0 0 0,0-1 0,0 0 0,-1 0 0,11-14 0,-3 0 0,-1-1 0,-1 0 0,-1-1 0,13-34 0,-15 30 0,-2-1 0,-1 0 0,4-30 0,-6 28 0,-4 29 0,0 0 0,0 0 0,0 0 0,0 0 0,0 0 0,0 0 0,0 0 0,0 0 0,0 0 0,0 0 0,0 0 0,0 1 0,0-1 0,0 0 0,0 0 0,0 0 0,0 0 0,0 0 0,0 0 0,0 0 0,1 0 0,-1 0 0,0 0 0,0 0 0,0 0 0,0 0 0,0 0 0,0 1 0,0-1 0,0 0 0,0 0 0,0 0 0,0 0 0,0 0 0,0 0 0,0 0 0,1 0 0,-1 0 0,0 0 0,0 0 0,0 0 0,0 0 0,0 0 0,0 0 0,0 0 0,0 0 0,0 0 0,0 0 0,0 0 0,1 0 0,-1 0 0,0 0 0,0 0 0,0 0 0,0-1 0,0 1 0,0 0 0,0 0 0,0 0 0,0 0 0,0 0 0,0 0 0,0 0 0,0 0 0,0 0 0,0 0 0,0 0 0,1 0 0,5 11 0,5 15 0,9 27-1365,-10-29-5461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4.132"/>
    </inkml:context>
    <inkml:brush xml:id="br0">
      <inkml:brushProperty name="width" value="0.05" units="cm"/>
      <inkml:brushProperty name="height" value="0.05" units="cm"/>
    </inkml:brush>
  </inkml:definitions>
  <inkml:trace contextRef="#ctx0" brushRef="#br0">86 1 24575,'14'6'0,"-14"-6"0,0 1 0,0-1 0,1 0 0,-1 0 0,0 0 0,0 0 0,0 0 0,0 1 0,1-1 0,-1 0 0,0 0 0,0 0 0,0 0 0,0 1 0,0-1 0,0 0 0,0 0 0,0 0 0,0 1 0,0-1 0,0 0 0,0 0 0,0 1 0,0-1 0,0 0 0,0 0 0,0 0 0,0 1 0,0-1 0,0 0 0,0 0 0,0 0 0,0 1 0,0-1 0,0 0 0,0 0 0,0 0 0,-1 0 0,1 1 0,0-1 0,0 0 0,0 0 0,0 0 0,0 0 0,-1 0 0,1 1 0,0-1 0,0 0 0,0 0 0,-1 0 0,1 0 0,0 0 0,0 0 0,0 0 0,-1 0 0,1 0 0,0 0 0,0 0 0,0 0 0,-1 0 0,1 0 0,0 0 0,0 0 0,0 0 0,-1 0 0,1 0 0,-21 3 0,14-3 0,0 1 0,0 0 0,0 1 0,0-1 0,-13 6 0,19-6 0,-1 0 0,1 0 0,0 0 0,0-1 0,-1 1 0,1 0 0,0 0 0,0 0 0,0 1 0,0-1 0,0 0 0,1 0 0,-1 1 0,0-1 0,0 0 0,1 1 0,-1-1 0,1 0 0,-1 1 0,1-1 0,0 1 0,0-1 0,-1 1 0,1-1 0,0 1 0,0-1 0,1 1 0,-1-1 0,0 1 0,0-1 0,1 1 0,-1-1 0,1 0 0,0 3 0,1-1 0,-1-1 0,1 1 0,-1-1 0,1 1 0,0-1 0,0 0 0,0 0 0,0 0 0,1 0 0,-1 0 0,0 0 0,1 0 0,-1-1 0,1 0 0,0 1 0,-1-1 0,1 0 0,0 0 0,6 1 0,-2 0 0,0-1 0,0 0 0,1 0 0,-1 0 0,0-1 0,1 0 0,6-1 0,-9 0 0,0-1 0,0 1 0,-1-1 0,1 1 0,-1-1 0,1-1 0,-1 1 0,0-1 0,0 1 0,0-1 0,0-1 0,0 1 0,-1 0 0,0-1 0,1 0 0,2-5 0,-6 9 0,1 0 0,-1 0 0,0-1 0,0 1 0,0 0 0,1-1 0,-1 1 0,0 0 0,0 0 0,1 0 0,-1-1 0,0 1 0,1 0 0,-1 0 0,0 0 0,1 0 0,-1-1 0,0 1 0,1 0 0,-1 0 0,0 0 0,1 0 0,-1 0 0,0 0 0,1 0 0,-1 0 0,0 0 0,1 0 0,-1 0 0,1 0 0,-1 0 0,0 1 0,1-1 0,-1 0 0,0 0 0,0 0 0,1 0 0,-1 1 0,0-1 0,1 0 0,-1 0 0,0 0 0,0 1 0,1-1 0,-1 0 0,0 1 0,0-1 0,0 0 0,1 0 0,-1 1 0,0-1 0,0 0 0,0 1 0,0-1 0,0 0 0,0 1 0,0-1 0,1 1 0,6 28 0,-6-22 0,21 87 0,44 237 0,-64-315 0,0-1 0,-2 1 0,1-1 0,-2 1 0,-4 24 0,5-36 0,-1-1 0,0 0 0,0 1 0,0-1 0,-1 0 0,1 0 0,-1 0 0,0 0 0,0 0 0,0 0 0,0 0 0,0 0 0,-4 2 0,4-3 0,-1-1 0,1 1 0,-1-1 0,0 0 0,1 0 0,-1 0 0,0 0 0,1 0 0,-1-1 0,0 1 0,0-1 0,0 0 0,0 0 0,1 0 0,-1 0 0,0 0 0,0-1 0,-5-1 0,-3-1 0,-1-1 0,1 0 0,0-1 0,0 0 0,0-1 0,1 0 0,0-1 0,0 0 0,0 0 0,1-1 0,0 0 0,1-1 0,0 0 0,0-1 0,1 1 0,0-1 0,1-1 0,0 1 0,-8-19 0,11 20 0,0 0 0,0 0 0,1 0 0,0 0 0,0 0 0,1 0 0,1-1 0,-1 1 0,1-1 0,1 1 0,2-14 0,-1 16 0,0-1 0,0 1 0,1 0 0,0 0 0,0 0 0,1 0 0,0 0 0,0 1 0,1-1 0,0 1 0,0 0 0,0 1 0,1-1 0,0 1 0,7-5 0,-2 3-341,-1 0 0,1 1-1,18-7 1,0 2-6485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0.669"/>
    </inkml:context>
    <inkml:brush xml:id="br0">
      <inkml:brushProperty name="width" value="0.05" units="cm"/>
      <inkml:brushProperty name="height" value="0.05" units="cm"/>
      <inkml:brushProperty name="color" value="#FFFFFF"/>
    </inkml:brush>
  </inkml:definitions>
  <inkml:trace contextRef="#ctx0" brushRef="#br0">56 11 24575,'-1'-1'0,"0"0"0,0 1 0,1-1 0,-1 0 0,0 0 0,0 1 0,0-1 0,0 0 0,0 1 0,0-1 0,0 1 0,0-1 0,0 1 0,0 0 0,0-1 0,0 1 0,0 0 0,0 0 0,0 0 0,0-1 0,0 1 0,-2 1 0,2-1 0,0 1 0,0-1 0,0 1 0,1-1 0,-1 1 0,0 0 0,0-1 0,0 1 0,0 0 0,1 0 0,-1 0 0,0-1 0,1 1 0,-1 0 0,1 0 0,-1 0 0,1 0 0,-1 2 0,-2 5 0,1 1 0,0 0 0,0 0 0,0 11 0,-3 33 0,3 80 0,4-106 0,0 0 0,2 0 0,1 0 0,16 48 0,-20-71 0,1-1 0,0 1 0,-1 0 0,1-1 0,0 1 0,1-1 0,-1 0 0,0 0 0,1 1 0,0-2 0,0 1 0,0 0 0,0-1 0,0 1 0,1-1 0,-1 0 0,1 0 0,-1 0 0,7 2 0,-6-3 0,1 0 0,0 0 0,0-1 0,0 1 0,0-1 0,0 0 0,-1-1 0,1 1 0,0-1 0,0 0 0,0 0 0,-1 0 0,1-1 0,0 1 0,7-5 0,71-45 0,-64 38 0,0 0 0,1 1 0,0 2 0,31-12 0,-48 21 0,-1 0 0,1 0 0,-1 1 0,1 0 0,0-1 0,-1 1 0,1 0 0,0 0 0,-1 0 0,6 1 0,-8 0 0,1-1 0,0 0 0,-1 1 0,1-1 0,-1 0 0,1 1 0,0-1 0,-1 1 0,1-1 0,-1 0 0,1 1 0,-1 0 0,1-1 0,-1 1 0,1-1 0,-1 1 0,0 0 0,1-1 0,-1 1 0,0 0 0,0-1 0,1 1 0,-1 0 0,0-1 0,0 1 0,0 0 0,0-1 0,0 1 0,0 0 0,0 0 0,0-1 0,0 1 0,0 0 0,0-1 0,-1 1 0,1 0 0,0 0 0,0-1 0,-1 1 0,1-1 0,-1 2 0,-2 4 0,0 0 0,-1 0 0,1 0 0,-1 0 0,0-1 0,-1 0 0,-9 9 0,-40 31 0,47-39 0,-11 7 0,0 1 0,-1-2 0,0 0 0,-1-2 0,0 0 0,-1-1 0,0-1 0,-31 7 0,49-14-97,1 0-1,-1-1 1,0 0-1,0 1 1,0-1-1,0 0 1,1-1-1,-1 1 1,0 0-1,0-1 1,0 0-1,1 1 0,-4-3 1,-5-4-6729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0.922"/>
    </inkml:context>
    <inkml:brush xml:id="br0">
      <inkml:brushProperty name="width" value="0.05" units="cm"/>
      <inkml:brushProperty name="height" value="0.05" units="cm"/>
      <inkml:brushProperty name="color" value="#FFFFFF"/>
    </inkml:brush>
  </inkml:definitions>
  <inkml:trace contextRef="#ctx0" brushRef="#br0">0 73 24575,'268'-57'0,"-196"42"0,-57 15 0,-15 0 0,0 0 0,0 0 0,0 0 0,1 0 0,-1 0 0,0 0 0,0 0 0,0 1 0,0-1 0,0 0 0,0 0 0,0 0 0,0 0 0,0 0 0,1 0 0,-1 1 0,0-1 0,0 0 0,0 0 0,0 0 0,0 0 0,0 0 0,0 1 0,0-1 0,0 0 0,0 0 0,0 0 0,0 0 0,0 0 0,0 1 0,0-1 0,0 0 0,0 0 0,0 0 0,0 0 0,-1 0 0,1 1 0,0-1 0,0 0 0,0 0 0,0 0 0,0 0 0,-19 20 0,9-10 0,7-7 0,0 0 0,1 1 0,0-1 0,0 1 0,0-1 0,0 1 0,0 0 0,1-1 0,0 1 0,-1 0 0,2 0 0,-1 0 0,0 0 0,1 0 0,0 1 0,0-1 0,0 0 0,0 0 0,2 8 0,1-2 0,0-1 0,1 1 0,0-1 0,1 0 0,0 0 0,11 15 0,-11-17 0,-1 0 0,1 0 0,-1 0 0,-1 1 0,4 8 0,-6-13 0,-1-1 0,1 1 0,-1-1 0,1 1 0,-1 0 0,0-1 0,0 1 0,0-1 0,0 1 0,-1 0 0,1-1 0,-1 1 0,1-1 0,-1 1 0,0-1 0,0 1 0,0-1 0,-1 1 0,1-1 0,-3 3 0,-2 3-195,-1-1 0,0-1 0,0 1 0,-1-1 0,0 0 0,-11 5 0,-22 14-6631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1.307"/>
    </inkml:context>
    <inkml:brush xml:id="br0">
      <inkml:brushProperty name="width" value="0.05" units="cm"/>
      <inkml:brushProperty name="height" value="0.05" units="cm"/>
      <inkml:brushProperty name="color" value="#FFFFFF"/>
    </inkml:brush>
  </inkml:definitions>
  <inkml:trace contextRef="#ctx0" brushRef="#br0">4 149 24575,'-3'0'0,"2"-3"0,10-1 0,19-3 0,21-6 0,27-4 0,27-4 0,25-6 0,21-3 0,-15 3-8191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2.208"/>
    </inkml:context>
    <inkml:brush xml:id="br0">
      <inkml:brushProperty name="width" value="0.05" units="cm"/>
      <inkml:brushProperty name="height" value="0.05" units="cm"/>
      <inkml:brushProperty name="color" value="#FFFFFF"/>
    </inkml:brush>
  </inkml:definitions>
  <inkml:trace contextRef="#ctx0" brushRef="#br0">59 169 24575,'-2'0'0,"0"-1"0,0 1 0,0-1 0,0 0 0,0 0 0,0 0 0,0 0 0,0 0 0,0-1 0,0 1 0,1 0 0,-1-1 0,0 1 0,1-1 0,-2-2 0,-19-27 0,21 28 0,0 1 0,0-1 0,1 1 0,-1-1 0,0 0 0,1 0 0,0 1 0,0-1 0,0 0 0,0 0 0,0 0 0,0 1 0,1-1 0,-1 0 0,1 1 0,0-1 0,0 0 0,0 1 0,0-1 0,0 1 0,0-1 0,1 1 0,-1 0 0,1-1 0,0 1 0,0 0 0,0 0 0,0 0 0,0 1 0,0-1 0,4-2 0,1-1 0,0 1 0,0 0 0,0 0 0,1 0 0,0 1 0,0 0 0,0 1 0,0 0 0,11-2 0,-5 3 0,-1 1 0,0 0 0,1 1 0,-1 1 0,0 0 0,0 1 0,0 0 0,0 1 0,-1 0 0,1 1 0,18 11 0,-13-7 0,-1 2 0,0 1 0,0 0 0,-1 1 0,-1 0 0,27 30 0,-36-35 0,0-1 0,-1 1 0,0 0 0,0 1 0,-1-1 0,0 1 0,0 0 0,-1 0 0,0 0 0,0 0 0,-1 1 0,1 14 0,-3-15 0,0 0 0,0-1 0,-1 0 0,-1 1 0,1-1 0,-1 1 0,-1-1 0,1 0 0,-2 0 0,1 0 0,-1-1 0,0 1 0,0-1 0,-8 9 0,1-3 0,-1 0 0,0-1 0,-1-1 0,0 0 0,-1 0 0,0-2 0,0 0 0,-1 0 0,0-1 0,-1-1 0,-19 6 0,89-33 91,252-101-1547,-248 93-5370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2.568"/>
    </inkml:context>
    <inkml:brush xml:id="br0">
      <inkml:brushProperty name="width" value="0.05" units="cm"/>
      <inkml:brushProperty name="height" value="0.05" units="cm"/>
      <inkml:brushProperty name="color" value="#FFFFFF"/>
    </inkml:brush>
  </inkml:definitions>
  <inkml:trace contextRef="#ctx0" brushRef="#br0">217 173 24575,'11'-1'0,"0"-1"0,1 0 0,-1 0 0,0-1 0,0-1 0,0 0 0,0-1 0,-1 0 0,0 0 0,0-1 0,10-8 0,-15 10 0,0 0 0,0-1 0,0 1 0,-1-1 0,1 0 0,-1-1 0,4-6 0,-7 11 0,-1 0 0,1 0 0,0-1 0,-1 1 0,1-1 0,0 1 0,-1 0 0,0-1 0,1 1 0,-1-1 0,0 1 0,0-1 0,0 1 0,0-1 0,0 0 0,0 1 0,0-1 0,0 1 0,-1-1 0,1 1 0,0 0 0,-1-1 0,1 1 0,-1-1 0,0 1 0,0 0 0,1-1 0,-1 1 0,0 0 0,0 0 0,0 0 0,0-1 0,0 1 0,-1 0 0,1 1 0,-2-3 0,-5-1 0,0 1 0,1-1 0,-1 2 0,0-1 0,-1 1 0,1 0 0,0 0 0,-1 1 0,1 1 0,-14-1 0,-7 2 0,-50 8 0,60-6 0,1 1 0,-30 11 0,39-12 0,1 1 0,0 0 0,0 0 0,0 1 0,0 0 0,1 0 0,-11 10 0,17-14 0,-1 0 0,1 1 0,0-1 0,0 1 0,-1-1 0,1 1 0,0-1 0,0 1 0,1 0 0,-1 0 0,0-1 0,0 1 0,1 0 0,-1 0 0,1 0 0,0 0 0,-1-1 0,1 1 0,0 0 0,0 0 0,0 0 0,1 0 0,-1 0 0,0 0 0,1 0 0,-1-1 0,1 1 0,-1 0 0,1 0 0,0 0 0,0-1 0,0 1 0,0-1 0,0 1 0,0 0 0,0-1 0,3 2 0,2 4 0,1-1 0,1 0 0,-1 0 0,1-1 0,-1 0 0,13 5 0,24 8 0,0-1 0,83 19 0,-44-15 0,-83-21 0,7 2 0,0 0 0,-1 0 0,0 1 0,1 0 0,5 3 0,-11-5 0,0-1 0,0 1 0,-1 0 0,1-1 0,0 1 0,0-1 0,-1 1 0,1 0 0,-1 0 0,1-1 0,-1 1 0,1 0 0,-1 0 0,1 0 0,-1-1 0,0 1 0,1 0 0,-1 0 0,0 0 0,0 0 0,1 0 0,-1 0 0,0 0 0,0 0 0,0 0 0,0 0 0,0 0 0,-1-1 0,1 1 0,0 0 0,0 0 0,-1 0 0,1 0 0,0 0 0,-1 0 0,1-1 0,-1 1 0,1 0 0,-1 0 0,1 0 0,-1-1 0,0 1 0,1 0 0,-3 0 0,-3 5 0,0 0 0,-1 0 0,0-1 0,0 0 0,-1 0 0,-14 6 0,-54 18 0,58-22 0,4-2 16,-94 29 305,97-31-534,0-1 1,-1 0-1,0 0 0,1-2 0,-1 1 1,0-1-1,-16-3 0,7-3-6613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3.273"/>
    </inkml:context>
    <inkml:brush xml:id="br0">
      <inkml:brushProperty name="width" value="0.05" units="cm"/>
      <inkml:brushProperty name="height" value="0.05" units="cm"/>
      <inkml:brushProperty name="color" value="#FFFFFF"/>
    </inkml:brush>
  </inkml:definitions>
  <inkml:trace contextRef="#ctx0" brushRef="#br0">0 208 24575,'51'-3'0,"0"-2"0,88-21 0,-78 13 0,-38 9 0,38-9 0,-56 11 0,1 0 0,-1 0 0,1 0 0,-1-1 0,0 1 0,0-1 0,9-7 0,-13 9 0,0 0 0,-1 1 0,1-1 0,0 0 0,0 0 0,-1 0 0,1 1 0,-1-1 0,1 0 0,-1 0 0,1 0 0,-1 0 0,1 0 0,-1 0 0,0 0 0,0 0 0,1 0 0,-1 0 0,0 0 0,0 0 0,0 0 0,0-1 0,-1-1 0,1 1 0,-1 0 0,0 0 0,0 1 0,0-1 0,0 0 0,0 0 0,0 0 0,0 1 0,-1-1 0,1 0 0,-3-1 0,-3-3 0,-1 0 0,0 1 0,0 0 0,-11-5 0,2 1 0,-38-11 0,48 18 0,-1 0 0,0 1 0,0-1 0,1 1 0,-1 1 0,0 0 0,-13 1 0,19-1 0,0 0 0,0 1 0,0-1 0,0 1 0,0 0 0,0 0 0,0 0 0,1 0 0,-1 0 0,0 0 0,1 0 0,-1 0 0,1 1 0,-1-1 0,1 1 0,0-1 0,-3 4 0,2-1 0,0-1 0,0 1 0,1 0 0,-1 0 0,1 1 0,0-1 0,0 0 0,-1 5 0,1 3 0,1 1 0,0 0 0,1 0 0,3 23 0,-3-31 0,1 1 0,-1-1 0,1 1 0,0-1 0,0 0 0,0 0 0,1 0 0,0 0 0,0 0 0,0 0 0,1-1 0,-1 0 0,1 1 0,0-1 0,0-1 0,1 1 0,8 5 0,-6-5 0,0-1 0,0 0 0,0 0 0,0-1 0,1 0 0,-1 0 0,1 0 0,-1-1 0,1-1 0,0 1 0,0-1 0,13-2 0,-8 1 0,-1-1 0,0-1 0,0 0 0,0-1 0,-1 0 0,1 0 0,-1-1 0,0-1 0,0 0 0,-1-1 0,12-8 0,-16 10 0,0-1 0,-1 1 0,1-1 0,-1 0 0,0 0 0,-1 0 0,1-1 0,-1 0 0,-1 0 0,1 0 0,-1 0 0,0 0 0,-1-1 0,0 1 0,0-1 0,0 0 0,-1 1 0,0-13 0,-1 14 0,0 1 0,0 1 0,0-1 0,0 1 0,1-1 0,1-7 0,-1 12 0,-1-1 0,0 0 0,0 1 0,0-1 0,1 1 0,-1 0 0,0-1 0,1 1 0,-1-1 0,0 1 0,1-1 0,-1 1 0,1 0 0,-1-1 0,0 1 0,1 0 0,-1-1 0,1 1 0,-1 0 0,1 0 0,0-1 0,0 1 0,0 0 0,0 0 0,0 0 0,0 0 0,1 1 0,-1-1 0,0 0 0,0 0 0,0 1 0,0-1 0,0 1 0,-1-1 0,1 1 0,0-1 0,2 2 0,42 33 0,-32-23 0,0-2 0,19 12 0,-27-19 0,0 0 0,1-1 0,-1 1 0,1-1 0,0-1 0,0 1 0,0-1 0,0 0 0,0 0 0,8 0 0,-2-2 0,0-1 0,-1 0 0,1-1 0,0 0 0,-1-1 0,0 0 0,21-11 0,-21 10 0,0 0 0,0 0 0,1 1 0,-1 0 0,1 1 0,0 1 0,22-3 0,-22 5 113,-7-1-298,1 1 1,0 0-1,-1 0 0,1 1 0,-1 0 0,1 0 1,5 1-1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3.550"/>
    </inkml:context>
    <inkml:brush xml:id="br0">
      <inkml:brushProperty name="width" value="0.05" units="cm"/>
      <inkml:brushProperty name="height" value="0.05" units="cm"/>
      <inkml:brushProperty name="color" value="#FFFFFF"/>
    </inkml:brush>
  </inkml:definitions>
  <inkml:trace contextRef="#ctx0" brushRef="#br0">55 284 24575,'-6'3'0,"1"1"0,-1 0 0,1 0 0,0 0 0,0 1 0,1-1 0,-1 1 0,1 0 0,-4 7 0,8-11 0,-1-1 0,1 0 0,0 1 0,0-1 0,0 0 0,0 1 0,-1-1 0,1 0 0,0 1 0,0-1 0,0 0 0,0 1 0,0-1 0,0 1 0,0-1 0,0 0 0,0 1 0,0-1 0,0 0 0,0 1 0,0-1 0,1 1 0,-1-1 0,0 0 0,0 1 0,0-1 0,0 0 0,1 1 0,-1-1 0,0 0 0,1 1 0,13 3 0,21-8 0,-34 4 0,334-82 20,-178 40-194,920-175-596,-1052 213-441,-16 3-4845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3.847"/>
    </inkml:context>
    <inkml:brush xml:id="br0">
      <inkml:brushProperty name="width" value="0.05" units="cm"/>
      <inkml:brushProperty name="height" value="0.05" units="cm"/>
      <inkml:brushProperty name="color" value="#FFFFFF"/>
    </inkml:brush>
  </inkml:definitions>
  <inkml:trace contextRef="#ctx0" brushRef="#br0">16 31 24575,'-8'-15'0,"7"15"0,1-1 0,-1 1 0,0-1 0,1 1 0,-1-1 0,1 1 0,-1-1 0,1 0 0,0 1 0,-1-1 0,1 0 0,0 1 0,-1-1 0,1 0 0,0 0 0,0 1 0,0-1 0,0 0 0,-1 0 0,1 1 0,0-2 0,2 2 0,-1 1 0,0-1 0,1 1 0,-1 0 0,0-1 0,0 1 0,0 0 0,0 0 0,1 0 0,-1 0 0,0 0 0,0 0 0,-1 0 0,1 0 0,0 0 0,1 2 0,0-1 0,31 38-273,-1 0 0,-2 3 0,-2 0 0,43 92 0,-58-108-6553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4.453"/>
    </inkml:context>
    <inkml:brush xml:id="br0">
      <inkml:brushProperty name="width" value="0.05" units="cm"/>
      <inkml:brushProperty name="height" value="0.05" units="cm"/>
      <inkml:brushProperty name="color" value="#FFFFFF"/>
    </inkml:brush>
  </inkml:definitions>
  <inkml:trace contextRef="#ctx0" brushRef="#br0">1 151 24575,'0'-1'0,"0"0"0,0-1 0,0 1 0,0 0 0,0-1 0,1 1 0,-1 0 0,0 0 0,1-1 0,-1 1 0,1 0 0,-1 0 0,1 0 0,0 0 0,-1 0 0,1 0 0,0 0 0,0 0 0,1-1 0,-2 1 0,1 1 0,0 0 0,-1 0 0,1 0 0,0-1 0,-1 1 0,1 0 0,-1 0 0,1 0 0,0 0 0,-1 0 0,1 0 0,0 0 0,-1 0 0,1 0 0,0 1 0,-1-1 0,1 0 0,-1 0 0,1 1 0,0-1 0,-1 0 0,1 1 0,-1-1 0,1 0 0,-1 1 0,1-1 0,-1 1 0,1-1 0,-1 1 0,1-1 0,-1 1 0,0-1 0,1 1 0,-1-1 0,0 1 0,1 0 0,6 11 0,-1 0 0,0 0 0,-1 1 0,4 13 0,-6-16 0,0 0 0,0 0 0,1-1 0,1 1 0,0-1 0,0 0 0,1 0 0,7 8 0,-12-16 0,0 0 0,0 0 0,0-1 0,0 1 0,0 0 0,0 0 0,0-1 0,0 1 0,1-1 0,-1 1 0,0-1 0,0 0 0,1 1 0,-1-1 0,0 0 0,0 0 0,1 0 0,-1 0 0,0 0 0,1 0 0,-1 0 0,0 0 0,1 0 0,-1-1 0,0 1 0,0 0 0,1-1 0,-1 0 0,0 1 0,0-1 0,0 1 0,0-1 0,0 0 0,0 0 0,0 0 0,2-1 0,4-5 0,-1 0 0,1 0 0,-1-1 0,5-8 0,-4 7 0,19-27 0,50-63 0,-64 85 0,1 1 0,0 0 0,1 0 0,25-16 0,-36 27 0,0 1 0,0-1 0,-1 0 0,1 1 0,0 0 0,0 0 0,1 0 0,-1 0 0,0 0 0,0 1 0,0-1 0,0 1 0,6 0 0,-7 0 0,0 1 0,0-1 0,0 1 0,0 0 0,0 0 0,0-1 0,0 2 0,-1-1 0,1 0 0,0 0 0,-1 0 0,1 1 0,-1-1 0,1 1 0,-1-1 0,1 1 0,-1 0 0,0-1 0,0 1 0,0 0 0,0 0 0,1 2 0,5 13 0,-2-5 0,1 0 0,0 0 0,0-1 0,9 12 0,-12-20 0,0 0 0,-1 0 0,1 0 0,1-1 0,-1 1 0,0-1 0,1 1 0,-1-1 0,1 0 0,-1 0 0,1-1 0,0 1 0,0-1 0,0 0 0,0 0 0,0 0 0,5 0 0,7 0 0,0-1 0,0 0 0,0-2 0,0 0 0,-1 0 0,1-2 0,-1 0 0,0 0 0,0-1 0,0-1 0,-1-1 0,1 0 0,-2-1 0,1 0 0,-1-1 0,0-1 0,-1 0 0,21-23 0,-29 29 0,1-2 0,1 0 0,0 0 0,0 1 0,1-1 0,9-5 0,-14 10 0,-1 0 0,1 0 0,0 1 0,0-1 0,-1 0 0,1 1 0,0 0 0,0-1 0,0 1 0,0 0 0,0 0 0,0 0 0,0 0 0,0 0 0,0 0 0,0 1 0,-1-1 0,1 1 0,0-1 0,0 1 0,0 0 0,-1-1 0,1 1 0,0 0 0,-1 0 0,1 1 0,0-1 0,1 2 0,2 2 0,1 0 0,-1 0 0,0-1 0,1 1 0,0-2 0,0 1 0,0 0 0,1-1 0,-1-1 0,1 1 0,0-1 0,0 0 0,-1 0 0,1-1 0,0 0 0,14 1 0,-4-3-1365,-1 1-5461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5.063"/>
    </inkml:context>
    <inkml:brush xml:id="br0">
      <inkml:brushProperty name="width" value="0.05" units="cm"/>
      <inkml:brushProperty name="height" value="0.05" units="cm"/>
      <inkml:brushProperty name="color" value="#FFFFFF"/>
    </inkml:brush>
  </inkml:definitions>
  <inkml:trace contextRef="#ctx0" brushRef="#br0">31 206 24575,'-3'2'0,"-4"2"0,-4 0 0,4-4 0,4-5 0,13-4 0,14-4 0,13-6 0,17-2 0,16 0 0,11-1 0,6 2 0,1 0 0,-3 2 0,-7 3 0,-11 1 0,-14 3 0,-16 4-8191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1.404"/>
    </inkml:context>
    <inkml:brush xml:id="br0">
      <inkml:brushProperty name="width" value="0.05" units="cm"/>
      <inkml:brushProperty name="height" value="0.05" units="cm"/>
    </inkml:brush>
  </inkml:definitions>
  <inkml:trace contextRef="#ctx0" brushRef="#br0">0 16 24575,'0'-1'0,"0"0"0,0 0 0,0 0 0,1 0 0,-1 0 0,0 0 0,0 0 0,1 0 0,-1 0 0,0 0 0,1 0 0,-1 0 0,1 1 0,0-3 0,4 3 0,0 9 0,7 43 0,-2 2 0,4 66 0,-6-51 0,-1 19-682,-5 115-1,-3-179-6143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4.319"/>
    </inkml:context>
    <inkml:brush xml:id="br0">
      <inkml:brushProperty name="width" value="0.05" units="cm"/>
      <inkml:brushProperty name="height" value="0.05" units="cm"/>
    </inkml:brush>
  </inkml:definitions>
  <inkml:trace contextRef="#ctx0" brushRef="#br0">1 1 24575,'2'0'0,"2"3"0,3 3 0,0 5 0,-1 3 0,-2 2 0,-1 1 0,-1 4 0,-5 1 0,-3 3 0,-2-3-8191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5.280"/>
    </inkml:context>
    <inkml:brush xml:id="br0">
      <inkml:brushProperty name="width" value="0.05" units="cm"/>
      <inkml:brushProperty name="height" value="0.05" units="cm"/>
      <inkml:brushProperty name="color" value="#FFFFFF"/>
    </inkml:brush>
  </inkml:definitions>
  <inkml:trace contextRef="#ctx0" brushRef="#br0">0 59 24575,'16'-20'0,"-14"16"0,0 1 0,0 0 0,0 0 0,1 1 0,-1-1 0,1 0 0,-1 1 0,1 0 0,0-1 0,0 1 0,0 0 0,0 0 0,7-2 0,-9 4 0,0 0 0,1 0 0,-1 0 0,0 0 0,0 1 0,1-1 0,-1 0 0,0 1 0,0-1 0,0 1 0,0 0 0,1-1 0,-1 1 0,0 0 0,0-1 0,0 1 0,0 0 0,-1 0 0,1 0 0,0 0 0,0 0 0,1 2 0,16 29 0,-13-22 0,2 2 7,73 128 326,-65-118-759,1 0-1,0-1 1,39 36 0,-21-28-6400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6.041"/>
    </inkml:context>
    <inkml:brush xml:id="br0">
      <inkml:brushProperty name="width" value="0.05" units="cm"/>
      <inkml:brushProperty name="height" value="0.05" units="cm"/>
      <inkml:brushProperty name="color" value="#FFFFFF"/>
    </inkml:brush>
  </inkml:definitions>
  <inkml:trace contextRef="#ctx0" brushRef="#br0">108 105 24575,'-5'-1'0,"0"0"0,0-1 0,1 0 0,-1 0 0,1 0 0,0-1 0,-1 1 0,1-1 0,0 0 0,-4-4 0,0 1 0,7 5 0,-4-3 0,-1 0 0,1 0 0,0-1 0,0 0 0,0 0 0,1 0 0,-5-6 0,9 10 0,0 1 0,-1 0 0,1 0 0,0 0 0,0 0 0,0 0 0,0-1 0,0 1 0,0 0 0,0 0 0,-1 0 0,1 0 0,0-1 0,0 1 0,0 0 0,0 0 0,0 0 0,0 0 0,0-1 0,0 1 0,0 0 0,0 0 0,0 0 0,0-1 0,0 1 0,0 0 0,0 0 0,0 0 0,1 0 0,-1-1 0,0 1 0,0 0 0,0 0 0,0 0 0,0 0 0,0-1 0,0 1 0,1 0 0,-1 0 0,0 0 0,0 0 0,0 0 0,0 0 0,0 0 0,1-1 0,-1 1 0,0 0 0,13 1 0,14 6 0,8 7 0,-21-7 0,0-2 0,30 8 0,-39-12 0,1 0 0,0-1 0,0 0 0,0 0 0,0 0 0,0 0 0,-1-1 0,1 0 0,0 0 0,0-1 0,7-3 0,1 0 0,0 0 0,0 0 0,1 1 0,17-2 0,-29 6 0,1-1 0,0 1 0,0 0 0,0 0 0,0 0 0,0 0 0,0 1 0,0-1 0,0 1 0,-1 0 0,1 0 0,0 1 0,0-1 0,-1 1 0,1 0 0,-1 0 0,0 0 0,1 0 0,-1 1 0,5 4 0,1 5 0,-1 0 0,-1 1 0,0 0 0,11 27 0,-13-27 0,1 0 0,0 0 0,1 0 0,0-1 0,12 15 0,-17-26 0,-1 1 0,1 0 0,-1-1 0,1 0 0,-1 1 0,1-1 0,0 0 0,0 0 0,0 0 0,-1 0 0,1 0 0,0 0 0,0 0 0,0-1 0,0 1 0,1-1 0,-1 0 0,0 1 0,0-1 0,0 0 0,0 0 0,0 0 0,0 0 0,1-1 0,-1 1 0,0-1 0,0 1 0,0-1 0,0 0 0,0 0 0,0 0 0,-1 0 0,4-1 0,5-5 0,0-1 0,-1 0 0,0 0 0,14-17 0,-11 11 0,37-44 0,-39 44 0,1 0 0,0 1 0,1 0 0,1 1 0,0 0 0,0 1 0,22-14 0,-32 24 0,1-1 0,0 1 0,0 0 0,0 0 0,0 0 0,0 1 0,0-1 0,0 1 0,0 0 0,1 0 0,-1 1 0,0-1 0,0 1 0,7 1 0,6 4 0,-1 0 0,19 9 0,-4-2 0,-19-7 0,1-2 0,-1 0 0,1 0 0,0-1 0,0-1 0,0 0 0,18 0 0,149-3-1365,-162 1-5461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7.344"/>
    </inkml:context>
    <inkml:brush xml:id="br0">
      <inkml:brushProperty name="width" value="0.05" units="cm"/>
      <inkml:brushProperty name="height" value="0.05" units="cm"/>
      <inkml:brushProperty name="color" value="#FFFFFF"/>
    </inkml:brush>
  </inkml:definitions>
  <inkml:trace contextRef="#ctx0" brushRef="#br0">32 278 24575,'-1'-1'0,"1"-1"0,-1 1 0,1 0 0,-1-1 0,1 1 0,-1 0 0,0 0 0,0 0 0,1-1 0,-1 1 0,0 0 0,-1-1 0,-6-8 0,6 6 0,0 0 0,0-1 0,0 1 0,1-1 0,0 1 0,0-1 0,0 1 0,0-1 0,1 0 0,-1 1 0,1-1 0,1 0 0,-1 1 0,0-1 0,1 0 0,2-6 0,-1 5 0,1 0 0,0 0 0,0 0 0,1 1 0,-1 0 0,1-1 0,0 1 0,0 0 0,1 1 0,9-8 0,0 1 0,2 1 0,-1 0 0,1 2 0,1-1 0,0 2 0,0 1 0,29-8 0,-10 6 0,0 1 0,1 2 0,45 0 0,-60 5 0,0 0 0,0 2 0,0 1 0,-1 0 0,1 2 0,36 12 0,-54-15 0,0 0 0,1 0 0,-1 0 0,0 0 0,-1 0 0,1 1 0,0 0 0,-1 0 0,1 0 0,-1 0 0,0 0 0,0 1 0,3 5 0,-4-6 0,-1 0 0,0 0 0,0 0 0,0 0 0,0 0 0,0 0 0,-1 0 0,1 0 0,-1 1 0,0-1 0,0 0 0,0 0 0,-1 0 0,1 1 0,-1-1 0,0 0 0,1 0 0,-1 0 0,-2 4 0,-4 6 0,0 0 0,0 0 0,-1-1 0,-1 0 0,0-1 0,0 1 0,-1-2 0,-18 16 0,-7 2 0,-57 35 0,64-47 0,19-11 0,0 0 0,0 0 0,1 1 0,0 0 0,-8 8 0,15-13 0,1-1 0,0 0 0,-1 1 0,1-1 0,0 0 0,-1 1 0,1-1 0,0 1 0,-1-1 0,1 0 0,0 1 0,0-1 0,0 1 0,-1-1 0,1 1 0,0-1 0,0 1 0,0-1 0,0 1 0,0-1 0,0 1 0,0-1 0,0 1 0,0 0 0,0-1 0,0 1 0,0-1 0,1 1 0,-1-1 0,0 1 0,1 0 0,0 0 0,0 0 0,0 0 0,0 0 0,0 0 0,0 0 0,0-1 0,1 1 0,-1-1 0,0 1 0,0 0 0,2-1 0,41 9 0,-41-9 0,64 8 0,95 14 0,-134-16 0,1 1 0,-1 1 0,41 18 0,-64-24 0,-1 0 0,1 1 0,-1-1 0,0 1 0,0 0 0,0 0 0,0 1 0,0-1 0,-1 1 0,6 6 0,-8-8 0,0 0 0,0 0 0,0 0 0,0 0 0,0 0 0,-1 0 0,1 1 0,0-1 0,-1 0 0,0 0 0,0 0 0,1 1 0,-1-1 0,-1 0 0,1 0 0,0 0 0,0 1 0,-1-1 0,1 0 0,-1 0 0,0 0 0,0 0 0,0 0 0,0 0 0,-2 4 0,-3 1 0,1 0 0,-2-1 0,1 1 0,0-1 0,-1-1 0,0 1 0,-1-1 0,1 0 0,-1-1 0,0 0 0,-13 5 0,0-1 0,-1-1 0,1-1 0,-33 5 0,2-6-1365,8-5-5461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7.859"/>
    </inkml:context>
    <inkml:brush xml:id="br0">
      <inkml:brushProperty name="width" value="0.05" units="cm"/>
      <inkml:brushProperty name="height" value="0.05" units="cm"/>
      <inkml:brushProperty name="color" value="#FFFFFF"/>
    </inkml:brush>
  </inkml:definitions>
  <inkml:trace contextRef="#ctx0" brushRef="#br0">0 99 24575,'45'-15'0,"-18"8"0,-20 5 0,0 1 0,-1 0 0,1 0 0,0 1 0,0-1 0,-1 2 0,1-1 0,0 1 0,0 0 0,12 3 0,-5 1 0,1 0 0,-1 0 0,24 14 0,-34-16 0,1 0 0,-1 0 0,0 1 0,0 0 0,6 7 0,12 10 0,-21-21 0,0 1 0,-1-1 0,1 0 0,-1 1 0,1-1 0,0 0 0,-1 0 0,1 1 0,0-1 0,-1 0 0,1 0 0,0 0 0,-1 0 0,1 0 0,0 0 0,-1 0 0,1 0 0,0 0 0,-1 0 0,1-1 0,0 1 0,-1 0 0,1 0 0,0-1 0,-1 1 0,1 0 0,-1-1 0,1 1 0,-1 0 0,1-1 0,-1 1 0,1-2 0,16-19 0,-13 15 0,8-11 0,35-46 0,-42 57 0,1 0 0,-1 1 0,1 0 0,0-1 0,1 2 0,-1-1 0,11-4 0,-16 8 0,0 0 0,1 1 0,-1-1 0,1 1 0,-1-1 0,1 1 0,-1 0 0,1-1 0,0 1 0,-1 0 0,1 0 0,-1 0 0,1 0 0,-1 1 0,1-1 0,-1 0 0,1 1 0,-1-1 0,1 1 0,-1-1 0,3 2 0,0 1 0,0 0 0,-1 0 0,1 0 0,0 1 0,3 5 0,-3-5 0,-1 0 0,1 0 0,0-1 0,0 1 0,5 3 0,72 33 0,-53-27 0,49 30 0,-71-38 0,1-1 0,0 0 0,0 0 0,0-1 0,0 0 0,1 0 0,-1 0 0,12 2 0,-16-5 0,0 0 0,0 0 0,0 0 0,0 0 0,0 0 0,0-1 0,0 1 0,0-1 0,0 0 0,0 0 0,0 0 0,0 0 0,0 0 0,-1-1 0,1 1 0,-1-1 0,1 0 0,-1 0 0,1 0 0,-1 0 0,0 0 0,0 0 0,0-1 0,2-3 0,1-1-273,0 0 0,-1 0 0,0-1 0,5-14 0,-4 6-6553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8.041"/>
    </inkml:context>
    <inkml:brush xml:id="br0">
      <inkml:brushProperty name="width" value="0.05" units="cm"/>
      <inkml:brushProperty name="height" value="0.05" units="cm"/>
      <inkml:brushProperty name="color" value="#FFFFFF"/>
    </inkml:brush>
  </inkml:definitions>
  <inkml:trace contextRef="#ctx0" brushRef="#br0">119 181 24575,'-3'-6'0,"-4"-8"0,-3-7 0,-4-4 0,-2-2 0,-1-1 0,2 2 0,1 6 0,2 8 0,4 10 0,6 8 0,6 9 0,6 8 0,0 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8.466"/>
    </inkml:context>
    <inkml:brush xml:id="br0">
      <inkml:brushProperty name="width" value="0.05" units="cm"/>
      <inkml:brushProperty name="height" value="0.05" units="cm"/>
      <inkml:brushProperty name="color" value="#FFFFFF"/>
    </inkml:brush>
  </inkml:definitions>
  <inkml:trace contextRef="#ctx0" brushRef="#br0">345 407 24575,'-5'-1'0,"0"-1"0,0 1 0,1-1 0,-1 0 0,0 0 0,1 0 0,0 0 0,-1-1 0,1 0 0,-5-4 0,-3-1 0,-7-7 0,0-1 0,1-1 0,0 0 0,-28-37 0,40 46 0,4 5 0,0 0 0,-1 0 0,1 1 0,-1-1 0,0 1 0,0 0 0,0 0 0,0 0 0,0 0 0,0 0 0,0 0 0,-5-1 0,6 3 0,0 0 0,0 0 0,0 0 0,0 0 0,0 0 0,0 0 0,0 0 0,0 0 0,0 1 0,0-1 0,0 1 0,0 0 0,0 0 0,0-1 0,0 1 0,0 0 0,1 1 0,-1-1 0,0 0 0,1 0 0,-1 1 0,-2 2 0,-3 4 0,0 0 0,1 0 0,0 1 0,1 0 0,0 0 0,0 0 0,1 1 0,0 0 0,0 0 0,1 0 0,1 0 0,-3 15 0,4-19 0,1-1 0,0 1 0,0 0 0,0 0 0,1-1 0,0 1 0,0 0 0,0-1 0,1 1 0,3 8 0,-3-10 0,0-1 0,0 1 0,0-1 0,0 0 0,1 0 0,0 0 0,-1 0 0,1 0 0,0-1 0,1 1 0,-1-1 0,0 0 0,1 0 0,-1 0 0,1 0 0,5 2 0,2-1 0,0-1 0,-1 0 0,1-1 0,0 1 0,0-2 0,0 0 0,0 0 0,0-1 0,-1 0 0,1-1 0,0-1 0,-1 1 0,11-5 0,-4 1 0,0-1 0,-1-1 0,0 0 0,0-1 0,-1-1 0,0 0 0,15-14 0,-23 17 0,0 0 0,0 0 0,-1 0 0,0-1 0,0 0 0,-1 0 0,0-1 0,-1 1 0,1-1 0,-2 0 0,1 0 0,-1-1 0,-1 1 0,3-12 0,-4 8 0,0 0 0,-1-1 0,-1 1 0,0 0 0,0 0 0,-2-1 0,1 2 0,-2-1 0,-8-24 0,6 23 0,0-1 0,-1 1 0,0 0 0,-1 1 0,-10-14 0,8 18 0,5 12 0,4-1 0,1 0 0,0 0 0,-1 1 0,1-1 0,0 0 0,0 0 0,1 0 0,0 4 0,11 46 18,24 64 1,-16-59-1421,2 15-5424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8.891"/>
    </inkml:context>
    <inkml:brush xml:id="br0">
      <inkml:brushProperty name="width" value="0.05" units="cm"/>
      <inkml:brushProperty name="height" value="0.05" units="cm"/>
      <inkml:brushProperty name="color" value="#FFFFFF"/>
    </inkml:brush>
  </inkml:definitions>
  <inkml:trace contextRef="#ctx0" brushRef="#br0">29 112 24575,'-3'-6'0,"-1"-8"0,-3-4 0,0-3 0,1-3 0,4 6 0,7 8 0,4 12 0,4 12 0,5 9 0,6 9 0,2 6 0,3 5 0,-2 4 0,-1 0 0,0 0 0,-1-1 0,-5-8-8191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9.215"/>
    </inkml:context>
    <inkml:brush xml:id="br0">
      <inkml:brushProperty name="width" value="0.05" units="cm"/>
      <inkml:brushProperty name="height" value="0.05" units="cm"/>
      <inkml:brushProperty name="color" value="#FFFFFF"/>
    </inkml:brush>
  </inkml:definitions>
  <inkml:trace contextRef="#ctx0" brushRef="#br0">222 551 24575,'10'-35'0,"-2"-1"0,-1 0 0,-2 0 0,-2 0 0,-1-1 0,-2 0 0,-1 1 0,-2-1 0,-10-46 0,10 68 0,0 0 0,-1 1 0,-1-1 0,-1 1 0,-8-17 0,12 28 0,0 0 0,0 0 0,0 1 0,0-1 0,0 0 0,0 1 0,-1 0 0,1-1 0,-1 1 0,0 0 0,0 0 0,-5-3 0,6 5 0,0-1 0,-1 1 0,1-1 0,0 1 0,0 0 0,0 0 0,-1 0 0,1 0 0,0 0 0,0 0 0,-1 1 0,1-1 0,0 1 0,0 0 0,0-1 0,0 1 0,0 0 0,0 0 0,0 0 0,0 1 0,-3 1 0,-3 4 0,0 0 0,0 1 0,1 0 0,0 0 0,1 1 0,0-1 0,0 1 0,1 0 0,0 1 0,1 0 0,0-1 0,-4 16 0,-1 7 0,1 0 0,-6 56 0,10-30 0,3-1 0,1 1 0,4 0 0,2-1 0,17 76 0,9-8 0,60 155 0,-77-238-682,15 66-1,-24-78-6143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9.505"/>
    </inkml:context>
    <inkml:brush xml:id="br0">
      <inkml:brushProperty name="width" value="0.05" units="cm"/>
      <inkml:brushProperty name="height" value="0.05" units="cm"/>
      <inkml:brushProperty name="color" value="#FFFFFF"/>
    </inkml:brush>
  </inkml:definitions>
  <inkml:trace contextRef="#ctx0" brushRef="#br0">0 325 24575,'29'-29'0,"31"-26"0,-46 45 0,0 0 0,1 0 0,0 2 0,31-14 0,-21 14 0,1 1 0,-1 2 0,1 0 0,36-1 0,-36 4 0,1-1 0,-1-1 0,0-2 0,28-9 0,-50 14 0,1-1 0,-1 0 0,1 0 0,-1 0 0,0 0 0,0-1 0,0 0 0,0 0 0,0 0 0,-1 0 0,1 0 0,-1-1 0,0 0 0,0 1 0,0-1 0,0 0 0,-1-1 0,0 1 0,0 0 0,0-1 0,0 1 0,-1-1 0,1 0 0,-1 1 0,0-1 0,-1 0 0,1 0 0,-1 0 0,0 1 0,-1-7 0,6 25 0,1 0 0,10 20 0,-2-6 0,-2-3-1365,0-3-5461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39.646"/>
    </inkml:context>
    <inkml:brush xml:id="br0">
      <inkml:brushProperty name="width" value="0.05" units="cm"/>
      <inkml:brushProperty name="height" value="0.05" units="cm"/>
      <inkml:brushProperty name="color" value="#FFFFFF"/>
    </inkml:brush>
  </inkml:definitions>
  <inkml:trace contextRef="#ctx0" brushRef="#br0">17 112 24575,'0'-9'0,"-3"-5"0,-1-7 0,0-3 0,1 0 0,1 4-8191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4.849"/>
    </inkml:context>
    <inkml:brush xml:id="br0">
      <inkml:brushProperty name="width" value="0.05" units="cm"/>
      <inkml:brushProperty name="height" value="0.05" units="cm"/>
    </inkml:brush>
  </inkml:definitions>
  <inkml:trace contextRef="#ctx0" brushRef="#br0">246 284 24575,'-1'-12'0,"2"1"0,-1 0 0,2 0 0,-1 0 0,1 1 0,1-1 0,0 0 0,1 1 0,0-1 0,0 1 0,1 0 0,1 1 0,10-16 0,1 2 0,-11 18 0,-1-2 0,0 1 0,-1 0 0,1-1 0,-1 0 0,-1 0 0,1 0 0,4-16 0,-8 23 0,0-1 0,0 0 0,0 1 0,0-1 0,0 0 0,0 1 0,0-1 0,0 0 0,0 1 0,0-1 0,0 0 0,-1 1 0,1-1 0,0 0 0,-1 1 0,1-1 0,0 1 0,-1-1 0,1 0 0,-1 1 0,1-1 0,-1 1 0,1-1 0,-1 1 0,1 0 0,-2-1 0,1 0 0,-1 0 0,0 0 0,0 0 0,-1 1 0,1-1 0,0 1 0,0-1 0,-4 1 0,-2 0 0,0 0 0,1 0 0,-16 4 0,8 0 0,1 1 0,0 0 0,-1 1 0,2 1 0,-1 0 0,1 1 0,-20 15 0,15-9 0,1 1 0,1 0 0,1 1 0,-23 30 0,32-38 0,1 1 0,-1 0 0,2 0 0,-1 0 0,1 0 0,1 1 0,-1 0 0,2 0 0,-3 15 0,4-20 0,1 0 0,0 0 0,0 0 0,0 0 0,0 0 0,1 0 0,0 0 0,0 0 0,1-1 0,-1 1 0,1 0 0,0-1 0,0 1 0,1-1 0,-1 0 0,1 1 0,0-1 0,0 0 0,0-1 0,0 1 0,6 4 0,0-1 0,0-1 0,1 0 0,0-1 0,0 0 0,0 0 0,1-1 0,-1 0 0,1-1 0,0 0 0,0-1 0,0 0 0,0-1 0,0 0 0,1 0 0,-1-2 0,16-1 0,-12 0 0,0 0 0,-1-1 0,0-1 0,0 0 0,0-1 0,0-1 0,-1 0 0,1 0 0,-2-2 0,1 0 0,-1 0 0,12-11 0,-12 8 0,-2 0 0,1-1 0,-2 0 0,0-1 0,0 0 0,-1-1 0,0 1 0,8-24 0,-13 33 0,-1 7 0,1 18 0,-3 34 0,0-51 0,-1 7-227,2-1-1,-1 1 1,1 0-1,1-1 1,4 16-1,1-6-6598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40.313"/>
    </inkml:context>
    <inkml:brush xml:id="br0">
      <inkml:brushProperty name="width" value="0.05" units="cm"/>
      <inkml:brushProperty name="height" value="0.05" units="cm"/>
      <inkml:brushProperty name="color" value="#FFFFFF"/>
    </inkml:brush>
  </inkml:definitions>
  <inkml:trace contextRef="#ctx0" brushRef="#br0">0 338 24575,'20'-22'0,"-18"19"0,1-1 0,0 1 0,0 0 0,0 0 0,0 0 0,0 0 0,0 1 0,1-1 0,0 1 0,4-3 0,-3 3 0,-1 0 0,1 0 0,0 1 0,-1 0 0,1-1 0,0 1 0,0 1 0,0-1 0,0 1 0,0 0 0,0 0 0,0 0 0,0 1 0,0 0 0,0 0 0,6 2 0,-5 0 0,-1-1 0,0 2 0,1-1 0,-1 0 0,0 1 0,-1 0 0,1 0 0,-1 0 0,1 1 0,-1-1 0,-1 1 0,7 9 0,-4-4 0,-4-6 0,0-1 0,0 1 0,0-1 0,1 1 0,0-1 0,0 0 0,3 3 0,-5-6 0,0 1 0,1 0 0,-1-1 0,1 1 0,-1-1 0,0 1 0,1-1 0,-1 0 0,1 1 0,-1-1 0,1 0 0,-1 0 0,1 0 0,-1 0 0,1 0 0,-1-1 0,1 1 0,-1 0 0,1-1 0,-1 1 0,1-1 0,-1 1 0,3-2 0,11-5 0,-2 0 0,0 2 0,19-6 0,-26 9 0,0 1 0,0 0 0,-1 1 0,1-1 0,0 1 0,0 0 0,0 1 0,0-1 0,6 3 0,8 0 0,-1 0 0,1-1 0,0-1 0,0-1 0,0 0 0,0-2 0,0 0 0,-1-1 0,27-8 0,-29 5 0,-1 1 0,1-2 0,-1 0 0,0-1 0,-1-1 0,0 0 0,0-1 0,-1 0 0,0-2 0,21-22 0,-31 30 0,0 0 0,-1 0 0,0-1 0,0 1 0,0-1 0,-1 0 0,1 0 0,-1 0 0,0 0 0,0 0 0,-1-1 0,0 1 0,0-1 0,0 1 0,-1-1 0,1 1 0,-1-1 0,-1 1 0,1-1 0,-1 1 0,0-1 0,0 1 0,0 0 0,-1-1 0,0 1 0,0 0 0,0 0 0,-1 0 0,1 0 0,-1 1 0,-1-1 0,1 1 0,0 0 0,-1 0 0,0 0 0,0 0 0,0 0 0,-1 1 0,1 0 0,-1 0 0,0 0 0,0 0 0,0 1 0,-7-3 0,8 4 0,0-1 0,0 1 0,0-1 0,0 1 0,0 0 0,-1 1 0,1-1 0,0 1 0,0 0 0,-1 0 0,1 0 0,0 1 0,0-1 0,-1 1 0,1 0 0,0 0 0,0 1 0,0-1 0,0 1 0,0 0 0,1 0 0,-1 0 0,0 0 0,1 1 0,0-1 0,-1 1 0,1 0 0,0 0 0,1 0 0,-1 1 0,-4 5 0,1 2 0,0 0 0,0 0 0,1 1 0,0 0 0,1 0 0,1 0 0,0 0 0,0 1 0,-1 20 0,3-17 0,1-1 0,0 0 0,1 1 0,1-1 0,1 0 0,0 0 0,0 0 0,8 17 0,-10-27 0,1 0 0,1-1 0,-1 1 0,0 0 0,1-1 0,0 1 0,0-1 0,1 0 0,-1 0 0,1 0 0,0 0 0,0-1 0,0 1 0,0-1 0,1 0 0,-1 0 0,1-1 0,0 0 0,-1 1 0,1-2 0,0 1 0,1 0 0,-1-1 0,0 0 0,0 0 0,10 0 0,-4-2 0,0 0 0,0 0 0,0-1 0,-1 0 0,1-1 0,0-1 0,-1 1 0,0-2 0,0 1 0,0-1 0,9-7 0,11-9 0,54-49 0,0-1 0,-83 70 0,0 0 0,0 0 0,0 1 0,0-1 0,0 0 0,0 1 0,0-1 0,0 1 0,1-1 0,-1 1 0,0 0 0,0-1 0,0 1 0,1 0 0,-1 0 0,0 0 0,0 0 0,1 0 0,-1 0 0,0 0 0,1 0 0,-1 1 0,0-1 0,0 0 0,0 1 0,1-1 0,-1 1 0,0-1 0,0 1 0,0 0 0,0 0 0,0-1 0,0 1 0,0 0 0,0 0 0,0 0 0,-1 0 0,1 0 0,1 1 0,2 6 0,1-1 0,-2 1 0,1-1 0,4 17 0,-3-12 0,22 62-273,3-1 0,4-2 0,2-2 0,62 89 0,-74-126-6553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41.851"/>
    </inkml:context>
    <inkml:brush xml:id="br0">
      <inkml:brushProperty name="width" value="0.05" units="cm"/>
      <inkml:brushProperty name="height" value="0.05" units="cm"/>
      <inkml:brushProperty name="color" value="#FFFFFF"/>
    </inkml:brush>
  </inkml:definitions>
  <inkml:trace contextRef="#ctx0" brushRef="#br0">10247 1178 24575,'-7'-26'0,"1"-1"0,-5-48 0,5 29 0,2 18 0,-3-25 0,-2 0 0,-26-83 0,30 120 0,-1 1 0,-1 0 0,-1 0 0,0 0 0,0 1 0,-2 0 0,0 1 0,0 0 0,-1 1 0,-1 0 0,0 0 0,-25-17 0,8 11 0,-2 1 0,0 1 0,-1 2 0,0 1 0,-51-13 0,-176-27 0,218 46 0,-496-83 0,-150-27 0,138 26 0,-5 29 0,-348 47-347,1 80 0,277 19-256,-678 182-1,970-180 604,5 15 0,-322 147 0,463-164 0,5 9 0,-177 121 0,259-145 0,3 4 0,4 3 0,3 5 0,-145 170 0,136-123-118,-111 194 0,-44 160-118,211-391 236,5 2 0,3 2 0,5 0 0,-24 133 0,42-153 0,3-1 0,3 1 0,3 1 0,4-1 0,3 0 0,20 105 0,-12-122 170,2-2-1,2 0 1,3-1-1,3 0 1,1-2-1,42 66 1,-38-77-22,2 0 0,1-3 1,2 0-1,2-3 0,1 0 1,2-3-1,69 48 0,-31-34-221,2-3-1,2-4 1,1-4-1,108 33 1,354 72-295,-52-39-248,590 46-1,59-101-267,2-59 0,1052-153 884,-1785 104-80,687-198-1,-172-77-726,-852 304 982,-1-3 0,-2-3 0,118-86 0,-161 103-117,-1-1 0,-1-1 1,-1-1-1,-1-1 0,-1-1 1,-1-1-1,-1 0 0,-2-2 1,-1 0-1,-1-1 0,19-55 1,-13 12-59,-4-2 0,9-83 0,2-156 0,-20 207 0,10-441 639,-22 450-479,-4 0 0,-4 1 0,-40-152 0,18 140-159,-5 1 1,-4 2-1,-5 2 0,-5 2 0,-4 3 0,-83-110 1,61 106-20,-4 3 0,-5 5 0,-4 3 1,-3 4-1,-133-92 0,126 110 19,-4 6 0,-2 4-1,-3 4 1,-1 6 0,-3 5 0,-202-52-1,189 69-9,-1 5 0,-1 5 0,0 7 0,-1 5-1,0 5 1,-154 21 0,205-9-992,16 1-4007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42.535"/>
    </inkml:context>
    <inkml:brush xml:id="br0">
      <inkml:brushProperty name="width" value="0.05" units="cm"/>
      <inkml:brushProperty name="height" value="0.05" units="cm"/>
      <inkml:brushProperty name="color" value="#FFFFFF"/>
    </inkml:brush>
  </inkml:definitions>
  <inkml:trace contextRef="#ctx0" brushRef="#br0">1 792 24575,'1'-1'0,"1"0"0,-1 0 0,1 0 0,-1 0 0,0 0 0,1 0 0,-1-1 0,0 1 0,0 0 0,0-1 0,0 1 0,0-1 0,0 1 0,-1-1 0,1 0 0,0 1 0,-1-1 0,1-2 0,2-2 0,21-52 0,21-74 0,-13 35 0,56-175 0,-41 123 0,-33 108-1365,-10 32-5461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42.880"/>
    </inkml:context>
    <inkml:brush xml:id="br0">
      <inkml:brushProperty name="width" value="0.05" units="cm"/>
      <inkml:brushProperty name="height" value="0.05" units="cm"/>
      <inkml:brushProperty name="color" value="#FFFFFF"/>
    </inkml:brush>
  </inkml:definitions>
  <inkml:trace contextRef="#ctx0" brushRef="#br0">112 241 24575,'-6'-5'0,"0"0"0,0 1 0,0 0 0,-1 0 0,0 0 0,-7-2 0,7 3 0,1 1 0,0-2 0,0 1 0,0-1 0,0 0 0,0 0 0,-5-6 0,10 9 0,1 1 0,-1-1 0,1 1 0,-1-1 0,1 0 0,-1 1 0,1-1 0,0 0 0,0 1 0,-1-1 0,1 0 0,0 1 0,0-1 0,0 0 0,0 0 0,0 1 0,0-1 0,0 0 0,0 1 0,0-1 0,0 0 0,0 0 0,0 1 0,0-1 0,1 0 0,-1 1 0,0-1 0,0 0 0,1 1 0,-1-1 0,1 0 0,-1 1 0,1-1 0,-1 1 0,1-1 0,-1 1 0,1-1 0,-1 1 0,1-1 0,-1 1 0,1-1 0,0 1 0,-1 0 0,2-1 0,33-14 0,-34 14 0,125-45 0,112-34 0,-234 79 0,0 0 0,0 0 0,0 1 0,0-1 0,0 1 0,0 0 0,0 0 0,0 0 0,0 0 0,7 2 0,-9-1 0,0 0 0,1 0 0,-1 1 0,0-1 0,0 0 0,0 1 0,0 0 0,0-1 0,-1 1 0,1 0 0,0 0 0,-1 0 0,0 0 0,1 0 0,-1 0 0,0 1 0,0-1 0,1 4 0,17 46-577,13 64 0,-31-111 366,12 50-6615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45.543"/>
    </inkml:context>
    <inkml:brush xml:id="br0">
      <inkml:brushProperty name="width" value="0.05" units="cm"/>
      <inkml:brushProperty name="height" value="0.05" units="cm"/>
      <inkml:brushProperty name="color" value="#FFFFFF"/>
    </inkml:brush>
  </inkml:definitions>
  <inkml:trace contextRef="#ctx0" brushRef="#br0">1116 2617 24575,'-8'7'0,"6"-4"0,15-7 0,-13 4 0,1198-363-2392,342-25 76,-792 204 921,-703 174 1359,-20 4 530,0 0 0,0-1 0,41-19 0,-64 25-325,0 0 0,0 0 0,0 0-1,0 0 1,-1 0 0,1-1 0,0 1 0,-1 0-1,1-1 1,-1 1 0,1-1 0,-1 0 0,0 1-1,2-4 1,-3 4-105,0 0 0,0 0 1,0 0-1,0-1 0,0 1 0,0 0 0,0 0 0,0-1 1,0 1-1,0 0 0,-1 0 0,1-1 0,0 1 0,-1 0 1,1 0-1,-1 0 0,0 0 0,1 0 0,-1 0 1,0 0-1,0 0 0,-1-2 0,-5-7-55,0 0 1,0 0-1,1-1 1,1 0-1,0 0 0,0-1 1,1 1-1,-3-17 0,-13-102 55,14 79-57,-20-138-7,-61-217 0,65 330 0,-3 0 0,-3 2 0,-4 2 0,-2 1 0,-72-109 0,98 168 0,-44-59 0,45 63 0,0 0 0,0 1 0,-1-1 0,0 2 0,0-1 0,-10-5 0,16 11 0,1 1 0,-1-1 0,0 1 0,0-1 0,1 1 0,-1 0 0,0 0 0,1-1 0,-1 1 0,0 0 0,0 1 0,0-1 0,1 0 0,-1 0 0,0 1 0,1-1 0,-1 1 0,0 0 0,-2 1 0,-35 23 0,17-11 0,-32 15 22,-99 37 0,-65 7-178,187-63 91,-1092 298-3340,-15-54 1789,207-48 12,891-197 1589,-222 55 843,92-12 2612,146-41-1940,21-5-765,14 0-421,13 0-314,-13-4 0,0 1 0,20 8 0,-27-9 0,-1 0 0,1 0 0,0 0 0,-1 1 0,1-1 0,-1 1 0,0 0 0,0 0 0,0 0 0,0 1 0,3 4 0,8 19 0,-1 1 0,-1 0 0,-1 1 0,-2 0 0,7 37 0,-4-19 0,3 8 0,213 751 0,-203-722 0,4-1 0,62 124 0,-90-204 0,1 0 0,-1-1 0,1 1 0,0-1 0,-1 1 0,1-1 0,1 0 0,-1 1 0,0-1 0,0 0 0,1-1 0,-1 1 0,1 0 0,0-1 0,-1 1 0,1-1 0,4 2 0,-3-3 0,0 1 0,0-1 0,0 0 0,0 0 0,0 0 0,0-1 0,0 0 0,0 1 0,-1-1 0,1 0 0,0-1 0,7-3 0,364-195 156,-212 106-1677,-72 44-5305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50.673"/>
    </inkml:context>
    <inkml:brush xml:id="br0">
      <inkml:brushProperty name="width" value="0.05" units="cm"/>
      <inkml:brushProperty name="height" value="0.05" units="cm"/>
      <inkml:brushProperty name="color" value="#FFFFFF"/>
    </inkml:brush>
  </inkml:definitions>
  <inkml:trace contextRef="#ctx0" brushRef="#br0">147 124 24575,'1'-9'0,"0"0"0,1 0 0,1 1 0,-1-1 0,1 0 0,6-10 0,-1-2 0,5-5 0,-13 26 0,0-1 0,0 1 0,0 0 0,0 0 0,0 0 0,0-1 0,0 1 0,0 0 0,1 0 0,-1 0 0,0-1 0,0 1 0,0 0 0,0 0 0,1 0 0,-1 0 0,0 0 0,0 0 0,0-1 0,1 1 0,-1 0 0,0 0 0,0 0 0,0 0 0,1 0 0,-1 0 0,0 0 0,0 0 0,1 0 0,-1 0 0,0 0 0,0 0 0,1 0 0,2 15 0,-5 20 0,-1 0 0,-2 0 0,-2 0 0,-17 54 0,14-53 0,-109 389 0,96-318 0,19-96-1365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8:50.966"/>
    </inkml:context>
    <inkml:brush xml:id="br0">
      <inkml:brushProperty name="width" value="0.05" units="cm"/>
      <inkml:brushProperty name="height" value="0.05" units="cm"/>
      <inkml:brushProperty name="color" value="#FFFFFF"/>
    </inkml:brush>
  </inkml:definitions>
  <inkml:trace contextRef="#ctx0" brushRef="#br0">1 15 24575,'37'-13'0,"-32"12"0,0 1 0,0-1 0,0 1 0,0 0 0,0 1 0,0-1 0,0 1 0,0 0 0,0 0 0,0 1 0,0 0 0,-1-1 0,1 1 0,-1 1 0,1-1 0,-1 1 0,0 0 0,0 0 0,0 0 0,0 0 0,0 1 0,-1-1 0,1 1 0,-1 0 0,5 9 0,5 8 0,-2 0 0,0 1 0,-1 1 0,7 27 0,-9-27 0,5 16 0,16 42 0,-25-73 0,-1-1 0,1 0 0,0 0 0,0 0 0,1-1 0,0 0 0,0 0 0,7 6 0,-10-11 0,0 1 0,0-1 0,0 0 0,0 0 0,0 0 0,0 0 0,0 0 0,0-1 0,0 1 0,1-1 0,-1 1 0,0-1 0,0 0 0,1 0 0,-1 0 0,0 0 0,1 0 0,-1 0 0,0-1 0,0 1 0,0-1 0,1 1 0,-1-1 0,0 0 0,0 0 0,0 0 0,0 0 0,0-1 0,0 1 0,2-2 0,5-4 0,0-1 0,0 0 0,0-1 0,9-13 0,10-17-39,-1-1 0,-3-2 0,24-53 0,-20 38-1170,-11 25-5617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09.060"/>
    </inkml:context>
    <inkml:brush xml:id="br0">
      <inkml:brushProperty name="width" value="0.05" units="cm"/>
      <inkml:brushProperty name="height" value="0.05" units="cm"/>
      <inkml:brushProperty name="color" value="#FFFFFF"/>
    </inkml:brush>
  </inkml:definitions>
  <inkml:trace contextRef="#ctx0" brushRef="#br0">50 755 24575,'-3'0'0,"1"0"0,-1-1 0,1 1 0,0 0 0,-1-1 0,1 0 0,-1 1 0,1-1 0,0 0 0,0 0 0,-1 0 0,1-1 0,0 1 0,0-1 0,0 1 0,-2-3 0,3 3 0,0 0 0,1 0 0,-1 0 0,0 0 0,0 0 0,1 0 0,-1-1 0,1 1 0,-1 0 0,1 0 0,0-1 0,-1 1 0,1 0 0,0-1 0,0 1 0,0 0 0,0-1 0,0 1 0,0 0 0,0-1 0,0 1 0,1 0 0,-1-1 0,1 1 0,-1 0 0,1 0 0,-1-1 0,1 1 0,-1 0 0,1 0 0,1-2 0,2-2 0,1 0 0,-1-1 0,1 1 0,0 1 0,1-1 0,-1 1 0,1 0 0,6-4 0,55-24 0,-58 28 0,282-99-469,11 23-143,-231 62 577,627-166-800,-8-26-1248,-631 190-2074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09.293"/>
    </inkml:context>
    <inkml:brush xml:id="br0">
      <inkml:brushProperty name="width" value="0.05" units="cm"/>
      <inkml:brushProperty name="height" value="0.05" units="cm"/>
      <inkml:brushProperty name="color" value="#FFFFFF"/>
    </inkml:brush>
  </inkml:definitions>
  <inkml:trace contextRef="#ctx0" brushRef="#br0">1 1147 24575,'5'0'0,"12"-6"0,20-8 0,31-13 0,36-14 0,41-18 0,45-17-2414,42-15 2414,41-14-2478,33-9 2478,30-10-3291,20-3 3291,9-2 0,-6 1 0,-62 22-8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1.044"/>
    </inkml:context>
    <inkml:brush xml:id="br0">
      <inkml:brushProperty name="width" value="0.05" units="cm"/>
      <inkml:brushProperty name="height" value="0.05" units="cm"/>
      <inkml:brushProperty name="color" value="#FFFFFF"/>
    </inkml:brush>
  </inkml:definitions>
  <inkml:trace contextRef="#ctx0" brushRef="#br0">8 1688 24575,'-1'0'0,"1"0"0,0 0 0,-1 0 0,1 0 0,0 0 0,-1 0 0,1 0 0,-1-1 0,1 1 0,0 0 0,0 0 0,-1 0 0,1-1 0,0 1 0,-1 0 0,1 0 0,0-1 0,0 1 0,0 0 0,-1-1 0,1 1 0,0 0 0,0-1 0,0 1 0,0 0 0,-1-1 0,1 1 0,0 0 0,0-1 0,0 1 0,0 0 0,0-1 0,0 1 0,0 0 0,0-1 0,0 1 0,0-1 0,0 1 0,1-1 0,2-17 0,-2 16 0,7-23 0,1 1 0,1 0 0,1 0 0,15-22 0,64-87 0,-10 31-426,3 4 0,117-105-1,215-147-1354,-166 168 1126,346-192 0,-580 366 682,72-46 920,-78 47-690,-10 5 181,-17 6 711,-28 13 403,20-6-2917,3-2-5461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5.194"/>
    </inkml:context>
    <inkml:brush xml:id="br0">
      <inkml:brushProperty name="width" value="0.05" units="cm"/>
      <inkml:brushProperty name="height" value="0.05" units="cm"/>
    </inkml:brush>
  </inkml:definitions>
  <inkml:trace contextRef="#ctx0" brushRef="#br0">45 140 24575,'-13'-25'0,"8"19"0,1-1 0,1 1 0,-1-1 0,1 0 0,0 0 0,1 0 0,0-1 0,0 1 0,1-1 0,-2-10 0,3 17 0,0 1 0,0-1 0,0 0 0,0 0 0,0 1 0,1-1 0,-1 0 0,0 0 0,0 0 0,1 1 0,-1-1 0,0 0 0,1 0 0,-1 1 0,0-1 0,1 0 0,-1 1 0,1-1 0,-1 1 0,1-1 0,0 1 0,-1-1 0,1 1 0,-1-1 0,2 0 0,0 1 0,-1-1 0,0 1 0,1 0 0,-1 0 0,0 0 0,1 0 0,-1 0 0,0 0 0,1 0 0,-1 1 0,0-1 0,1 0 0,1 2 0,4 0 0,-1 2 0,0-1 0,1 1 0,8 7 0,4 6 0,0 0 0,-2 2 0,0 0 0,-1 1 0,-1 1 0,-1 0 0,13 25 0,-25-42 0,0-1 0,0 1 0,0 0 0,0 0 0,-1 0 0,1 0 0,-1 1 0,0-1 0,-1 0 0,1 0 0,-1 1 0,0-1 0,0 7 0,0-11 0,0 0 0,0 0 0,0 1 0,0-1 0,0 0 0,0 0 0,0 0 0,-1 1 0,1-1 0,0 0 0,0 0 0,0 0 0,0 1 0,0-1 0,-1 0 0,1 0 0,0 0 0,0 0 0,0 0 0,0 0 0,-1 1 0,1-1 0,0 0 0,0 0 0,0 0 0,-1 0 0,1 0 0,0 0 0,0 0 0,-1 0 0,1 0 0,0 0 0,0 0 0,0 0 0,-1 0 0,1 0 0,0 0 0,0 0 0,0 0 0,-1 0 0,1 0 0,0 0 0,0-1 0,0 1 0,-1 0 0,1 0 0,0 0 0,0 0 0,0 0 0,-1 0 0,1-1 0,0 1 0,0 0 0,0 0 0,0 0 0,0 0 0,0-1 0,0 1 0,-1 0 0,-7-13 0,6 7 0,1 0 0,-1-1 0,1 1 0,1 0 0,-1 0 0,1-1 0,0 1 0,1 0 0,-1 0 0,1-1 0,0 1 0,1 0 0,0 0 0,-1 0 0,4-6 0,2-3 0,0 0 0,1 0 0,1 1 0,15-20 0,-18 26-195,0 0 0,1 1 0,0 0 0,0 0 0,0 0 0,16-9 0,-6 7-6631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1.326"/>
    </inkml:context>
    <inkml:brush xml:id="br0">
      <inkml:brushProperty name="width" value="0.05" units="cm"/>
      <inkml:brushProperty name="height" value="0.05" units="cm"/>
      <inkml:brushProperty name="color" value="#FFFFFF"/>
    </inkml:brush>
  </inkml:definitions>
  <inkml:trace contextRef="#ctx0" brushRef="#br0">36 135 24575,'-2'0'0,"0"0"0,0-1 0,0 1 0,0-1 0,0 1 0,0-1 0,1 1 0,-1-1 0,0 0 0,1 0 0,-1 0 0,0 0 0,1 0 0,-1 0 0,-1-3 0,2 4 0,1-1 0,-1 1 0,1-1 0,-1 1 0,1-1 0,0 0 0,-1 1 0,1-1 0,0 1 0,-1-1 0,1 0 0,0 0 0,0 1 0,0-1 0,0 0 0,0 1 0,0-1 0,0 0 0,0 0 0,0 1 0,0-1 0,0 0 0,0 1 0,0-1 0,0 0 0,1 0 0,-1 1 0,0-1 0,0 0 0,1 1 0,-1-1 0,1 1 0,-1-1 0,0 1 0,1-1 0,-1 0 0,1 1 0,0-1 0,-1 1 0,1 0 0,-1-1 0,2 0 0,11-6 0,1 0 0,-1 1 0,1 1 0,0 0 0,1 1 0,17-4 0,-2 1 0,136-29 0,-137 32 0,-1 1 0,1 1 0,54 5 0,-73-2 0,0 0 0,0 1 0,0 1 0,0 0 0,0 0 0,-1 1 0,15 7 0,-20-8 0,0-1 0,0 1 0,0-1 0,-1 1 0,0 0 0,1 1 0,-1-1 0,0 1 0,0-1 0,-1 1 0,1 0 0,-1 0 0,0 0 0,0 0 0,0 0 0,-1 0 0,1 1 0,-1-1 0,1 6 0,-2-1 0,0 1 0,0-1 0,0 1 0,-2-1 0,1 1 0,-1-1 0,0 0 0,-1 0 0,0 0 0,0 0 0,-1-1 0,-6 11 0,-3 4 0,-1-1 0,-2 0 0,-20 22 0,-24 19-1365,2-8-5461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1.731"/>
    </inkml:context>
    <inkml:brush xml:id="br0">
      <inkml:brushProperty name="width" value="0.05" units="cm"/>
      <inkml:brushProperty name="height" value="0.05" units="cm"/>
      <inkml:brushProperty name="color" value="#FFFFFF"/>
    </inkml:brush>
  </inkml:definitions>
  <inkml:trace contextRef="#ctx0" brushRef="#br0">35 1469 24575,'-7'1'0,"-14"1"0,21-2 0,-1 0 0,1 0 0,0 0 0,0 0 0,-1 0 0,1 0 0,0-1 0,0 1 0,0 0 0,-1 0 0,1 0 0,0 0 0,0 0 0,-1 0 0,1 0 0,0 0 0,0-1 0,0 1 0,-1 0 0,1 0 0,0 0 0,0 0 0,0 0 0,0-1 0,0 1 0,-1 0 0,1 0 0,0-1 0,0 1 0,0 0 0,0 0 0,0 0 0,0-1 0,0 1 0,0 0 0,0 0 0,0-1 0,0 1 0,0 0 0,0 0 0,0-1 0,0 1 0,0 0 0,0 0 0,0 0 0,0-1 0,0 1 0,0 0 0,0 0 0,0-1 0,0 1 0,1 0 0,-1 0 0,0 0 0,0-1 0,0 1 0,0 0 0,0 0 0,1 0 0,-1 0 0,0-1 0,0 1 0,0 0 0,1 0 0,-1 0 0,0 0 0,11-11 0,0 0 0,1 0 0,22-14 0,-9 6 0,667-450-1810,45 71 0,-44 99 1482,-481 226 289,300-64 1,-498 133 205,3 0 678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1.964"/>
    </inkml:context>
    <inkml:brush xml:id="br0">
      <inkml:brushProperty name="width" value="0.05" units="cm"/>
      <inkml:brushProperty name="height" value="0.05" units="cm"/>
      <inkml:brushProperty name="color" value="#FFFFFF"/>
    </inkml:brush>
  </inkml:definitions>
  <inkml:trace contextRef="#ctx0" brushRef="#br0">26 53 24575,'-1'0'0,"0"0"0,-1-1 0,1 1 0,0 0 0,0-1 0,0 1 0,-1-1 0,1 0 0,0 1 0,0-1 0,0 0 0,0 0 0,0 0 0,0 0 0,0 0 0,1 0 0,-1 0 0,0 0 0,0 0 0,0-1 0,1 1 0,-1 1 0,1-1 0,-1 0 0,1 1 0,0-1 0,-1 0 0,1 1 0,0-1 0,0 0 0,0 0 0,-1 1 0,1-1 0,0 0 0,0 0 0,0 1 0,0-1 0,0 0 0,0 0 0,0 1 0,1-1 0,-1 0 0,0 1 0,0-1 0,1 0 0,-1 1 0,0-1 0,1 0 0,-1 1 0,0-1 0,1 0 0,-1 1 0,1-1 0,-1 1 0,1-1 0,0 0 0,3-1 0,0 0 0,1 1 0,-1-1 0,0 1 0,1 0 0,-1 0 0,0 0 0,1 1 0,8-1 0,46 6 0,-37-3 0,41 3 0,0 4 0,-1 2 0,95 29 0,-143-35 0,0 1 0,0 0 0,0 0 0,22 15 0,-34-19 0,1-1 0,-1 1 0,1 0 0,-1 0 0,0 0 0,0 0 0,0 1 0,0-1 0,0 1 0,0-1 0,0 1 0,-1-1 0,0 1 0,1 0 0,-1 0 0,0 0 0,0 0 0,-1 0 0,1 0 0,0 0 0,-1 0 0,0 0 0,0 0 0,0 0 0,0 0 0,0 0 0,-1 0 0,1 0 0,-1 0 0,-1 3 0,-3 3-124,0 0 0,0-1 0,-1 1 0,-1-1 0,1 0 0,-1-1-1,-1 0 1,1 0 0,-1-1 0,-13 9 0,-42 29-6702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2.405"/>
    </inkml:context>
    <inkml:brush xml:id="br0">
      <inkml:brushProperty name="width" value="0.05" units="cm"/>
      <inkml:brushProperty name="height" value="0.05" units="cm"/>
      <inkml:brushProperty name="color" value="#FFFFFF"/>
    </inkml:brush>
  </inkml:definitions>
  <inkml:trace contextRef="#ctx0" brushRef="#br0">96 1022 24575,'-14'6'0,"-1"0"0,0-1 0,-24 4 0,29-8 0,8-5 0,14-9 0,28-13 0,1 2 0,1 1 0,53-19 0,-51 22 0,1264-471-3272,-655 288 3061,9 39-505,-478 132 930,-153 25-4420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2.587"/>
    </inkml:context>
    <inkml:brush xml:id="br0">
      <inkml:brushProperty name="width" value="0.05" units="cm"/>
      <inkml:brushProperty name="height" value="0.05" units="cm"/>
      <inkml:brushProperty name="color" value="#FFFFFF"/>
    </inkml:brush>
  </inkml:definitions>
  <inkml:trace contextRef="#ctx0" brushRef="#br0">9 23 24575,'0'-2'0,"-3"-2"0,-1-3 0,3 0 0,2 4 0,6 6 0,6 5 0,5 4 0,10 6 0,8 6 0,7 7 0,3 5 0,-5 8 0,-11 8 0,-20 11 0,-30 8 0,-40 11 0,-11-9-8191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8.943"/>
    </inkml:context>
    <inkml:brush xml:id="br0">
      <inkml:brushProperty name="width" value="0.05" units="cm"/>
      <inkml:brushProperty name="height" value="0.05" units="cm"/>
      <inkml:brushProperty name="color" value="#FFFFFF"/>
    </inkml:brush>
  </inkml:definitions>
  <inkml:trace contextRef="#ctx0" brushRef="#br0">19 97 24575,'-2'-3'0,"0"1"0,0-1 0,0-1 0,1 1 0,-1 0 0,1 0 0,0-1 0,0 1 0,0 0 0,0-1 0,1 1 0,-1-5 0,0 6 0,1-1 0,0 1 0,0-1 0,0 1 0,0-1 0,0 1 0,0-1 0,0 1 0,1 0 0,0-1 0,-1 1 0,1-1 0,0 1 0,0 0 0,0-1 0,0 1 0,2-2 0,-2 3 0,-1 1 0,1-1 0,-1 1 0,1-1 0,-1 1 0,1 0 0,0-1 0,-1 1 0,1 0 0,-1-1 0,1 1 0,0 0 0,-1 0 0,1 0 0,0-1 0,-1 1 0,1 0 0,0 0 0,0 0 0,-1 0 0,1 0 0,0 0 0,-1 1 0,1-1 0,0 0 0,-1 0 0,1 0 0,0 1 0,1 0 0,0 0 0,-1 0 0,1 1 0,-1-1 0,1 0 0,-1 1 0,0 0 0,0-1 0,0 1 0,2 1 0,1 6 0,0-1 0,0 1 0,3 11 0,4 22 0,-2 0 0,4 51 0,0 90 0,-6-67 0,-5-85 0,9 77 0,-9-94 0,1 1 0,0-1 0,2 0 0,-1 0 0,8 15 0,5-4-1365,0-7-5461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9.269"/>
    </inkml:context>
    <inkml:brush xml:id="br0">
      <inkml:brushProperty name="width" value="0.05" units="cm"/>
      <inkml:brushProperty name="height" value="0.05" units="cm"/>
      <inkml:brushProperty name="color" value="#FFFFFF"/>
    </inkml:brush>
  </inkml:definitions>
  <inkml:trace contextRef="#ctx0" brushRef="#br0">55 41 24575,'0'-1'0,"-1"1"0,1-1 0,-1 0 0,0 0 0,0 1 0,1-1 0,-1 0 0,0 1 0,0-1 0,0 1 0,1-1 0,-1 1 0,0-1 0,0 1 0,0-1 0,0 1 0,0 0 0,-2 0 0,2 0 0,0 1 0,0 0 0,1 0 0,-1 0 0,0 0 0,0 0 0,0 0 0,1 0 0,-1 0 0,0 0 0,1 1 0,-1-1 0,1 0 0,0 0 0,-1 0 0,1 2 0,-7 19 0,1 0 0,2 0 0,0 1 0,1-1 0,1 1 0,1-1 0,1 1 0,1 0 0,2-1 0,0 1 0,1-1 0,8 28 0,-8-42 0,-1 1 0,1-1 0,0 1 0,1-1 0,0 0 0,1-1 0,-1 0 0,1 1 0,1-2 0,-1 1 0,1-1 0,0 0 0,1 0 0,-1-1 0,1 0 0,0 0 0,11 4 0,-12-6 0,0-1 0,0 0 0,0 0 0,0-1 0,1 0 0,-1 0 0,0-1 0,1 1 0,-1-2 0,0 1 0,1-1 0,-1 0 0,0-1 0,0 1 0,0-1 0,0-1 0,0 1 0,0-1 0,-1-1 0,1 1 0,-1-1 0,8-6 0,-8 5 0,0 0 0,0 0 0,0-1 0,-1 0 0,1 0 0,-2 0 0,1 0 0,-1-1 0,0 0 0,0 0 0,-1 0 0,0 0 0,0-1 0,3-14 0,-4 12 0,-1 0 0,0-1 0,-1 1 0,0-1 0,-1 1 0,0-1 0,0 1 0,-1 0 0,-1-1 0,-4-12 0,1 8 0,0 0 0,-1 0 0,-1 0 0,-1 1 0,0 1 0,0-1 0,-1 2 0,-1-1 0,0 1 0,-1 1 0,0 0 0,-1 1 0,0 0 0,-19-11 0,20 16-124,1-1 0,-1 2 0,0 0 0,-1 0 0,1 1 0,-1 0-1,1 1 1,-1 1 0,0 0 0,-25 2 0,9 3-6702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9.549"/>
    </inkml:context>
    <inkml:brush xml:id="br0">
      <inkml:brushProperty name="width" value="0.05" units="cm"/>
      <inkml:brushProperty name="height" value="0.05" units="cm"/>
      <inkml:brushProperty name="color" value="#FFFFFF"/>
    </inkml:brush>
  </inkml:definitions>
  <inkml:trace contextRef="#ctx0" brushRef="#br0">1 148 24575,'12'-18'0,"-11"17"0,-1 0 0,0 0 0,0 0 0,1 0 0,-1 0 0,1 0 0,-1 0 0,1 1 0,-1-1 0,1 0 0,0 0 0,-1 0 0,1 1 0,0-1 0,0 0 0,0 1 0,-1-1 0,1 1 0,0-1 0,0 1 0,0-1 0,0 1 0,0-1 0,0 1 0,0 0 0,0 0 0,0 0 0,0-1 0,0 1 0,0 0 0,0 0 0,0 0 0,0 0 0,0 1 0,0-1 0,0 0 0,0 0 0,0 1 0,0-1 0,0 0 0,0 1 0,0-1 0,0 1 0,0-1 0,0 1 0,-1 0 0,2 0 0,5 4 0,-1-1 0,1 1 0,-1 0 0,8 8 0,-12-11 0,0 1 0,1-1 0,-1 1 0,-1 0 0,1 0 0,0-1 0,-1 1 0,1 0 0,-1 0 0,0 1 0,0-1 0,0 0 0,0 4 0,0-7 0,-1 1 0,0-1 0,0 1 0,0-1 0,0 1 0,0-1 0,0 1 0,0-1 0,0 1 0,0-1 0,0 1 0,0-1 0,0 1 0,0-1 0,0 1 0,-1-1 0,1 1 0,0-1 0,0 1 0,-1-1 0,1 1 0,0-1 0,0 1 0,-1-1 0,1 0 0,-1 1 0,1-1 0,0 1 0,-1-1 0,1 0 0,-1 0 0,1 1 0,-1-1 0,0 0 0,0 0 0,0 0 0,-1 0 0,1 0 0,-1 0 0,1-1 0,0 1 0,0-1 0,-1 1 0,1-1 0,0 1 0,0-1 0,-3-1 0,-2-3 0,0 1 0,0-1 0,-9-10 0,10 7-85,0 1 0,0-1-1,1 1 1,0-1 0,1-1-1,0 1 1,0 0 0,1-1-1,0 0 1,1 1 0,-1-1-1,2 0 1,-1 0 0,1 1-1,2-19 1,2 5-6741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19.739"/>
    </inkml:context>
    <inkml:brush xml:id="br0">
      <inkml:brushProperty name="width" value="0.05" units="cm"/>
      <inkml:brushProperty name="height" value="0.05" units="cm"/>
      <inkml:brushProperty name="color" value="#FFFFFF"/>
    </inkml:brush>
  </inkml:definitions>
  <inkml:trace contextRef="#ctx0" brushRef="#br0">1 0 24575,'3'0'0,"4"3"0,0 7 0,0 7 0,1 11 0,0 8 0,-2 8 0,-5 7 0,-6 8 0,-1 5 0,-3 4 0,-1-10-8191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9:20.018"/>
    </inkml:context>
    <inkml:brush xml:id="br0">
      <inkml:brushProperty name="width" value="0.05" units="cm"/>
      <inkml:brushProperty name="height" value="0.05" units="cm"/>
      <inkml:brushProperty name="color" value="#FFFFFF"/>
    </inkml:brush>
  </inkml:definitions>
  <inkml:trace contextRef="#ctx0" brushRef="#br0">1 8 24575,'3'0'0,"1"-3"0,2 0 0,2 2 0,-2 5 0,-2 4 0,-4 2 0,-5-2 0,0-2 0,6-1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5.582"/>
    </inkml:context>
    <inkml:brush xml:id="br0">
      <inkml:brushProperty name="width" value="0.05" units="cm"/>
      <inkml:brushProperty name="height" value="0.05" units="cm"/>
    </inkml:brush>
  </inkml:definitions>
  <inkml:trace contextRef="#ctx0" brushRef="#br0">1 68 24575,'0'5'0,"0"-5"0,0-1 0,0 1 0,0 0 0,0 0 0,0 0 0,0 0 0,0 0 0,1 0 0,-1 0 0,0 0 0,0 0 0,0 0 0,0-1 0,0 1 0,0 0 0,0 0 0,0 0 0,0 0 0,1 0 0,-1 0 0,0 0 0,0 0 0,0 0 0,0 0 0,0 0 0,0 0 0,0 0 0,1 0 0,-1 0 0,0 0 0,0 0 0,0 0 0,0 0 0,0 0 0,0 0 0,0 0 0,1 0 0,-1 0 0,0 0 0,0 0 0,0 1 0,0-1 0,0 0 0,0 0 0,0 0 0,0 0 0,0 0 0,1 0 0,-1 0 0,0 0 0,0 0 0,0 0 0,0 1 0,0-1 0,0 0 0,0 0 0,0 0 0,0 0 0,0 0 0,0 0 0,0 0 0,0 1 0,0-1 0,0 0 0,0 0 0,0 0 0,0 0 0,6-1 0,71-17 0,1 3 0,0 4 0,134-2 0,-200 12 32,0 0-1,0 0 0,12-4 1,1 0-1523,-11 3-5335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32.763"/>
    </inkml:context>
    <inkml:brush xml:id="br0">
      <inkml:brushProperty name="width" value="0.05" units="cm"/>
      <inkml:brushProperty name="height" value="0.05" units="cm"/>
      <inkml:brushProperty name="color" value="#FFFFFF"/>
    </inkml:brush>
  </inkml:definitions>
  <inkml:trace contextRef="#ctx0" brushRef="#br0">29 55 24575,'-1'0'0,"1"0"0,0 0 0,-1 0 0,1 0 0,-1 0 0,1 0 0,0 0 0,-1 0 0,1 0 0,-1 0 0,1 0 0,0 0 0,-1 0 0,1-1 0,0 1 0,-1 0 0,1 0 0,0 0 0,-1-1 0,1 1 0,0 0 0,-1 0 0,1-1 0,0 1 0,0 0 0,-1-1 0,1 1 0,0 0 0,0-1 0,0 1 0,0 0 0,-1-1 0,1 1 0,0 0 0,0-1 0,0 1 0,0-1 0,0 1 0,0 0 0,0-1 0,0 1 0,0-1 0,0 1 0,0 0 0,0-1 0,0 1 0,0 0 0,0-1 0,1 0 0,-1 0 0,1 0 0,-1 0 0,1 0 0,-1 0 0,1 0 0,-1 0 0,1 0 0,0 0 0,0 0 0,-1 0 0,1 0 0,0 1 0,0-1 0,0 0 0,0 1 0,1-2 0,2 1 0,0-1 0,0 1 0,0 0 0,0 0 0,1 1 0,-1-1 0,0 1 0,0 0 0,0 0 0,0 1 0,1-1 0,-1 1 0,0 0 0,0 0 0,0 0 0,0 0 0,0 1 0,-1 0 0,1-1 0,0 1 0,-1 1 0,1-1 0,-1 1 0,0-1 0,5 5 0,-7-6 0,-1 0 0,1-1 0,-1 1 0,1 0 0,-1 0 0,1-1 0,-1 1 0,0 0 0,1 0 0,-1 0 0,0 0 0,0-1 0,0 1 0,1 0 0,-1 0 0,0 0 0,0 0 0,0 0 0,0 0 0,0 0 0,-1-1 0,1 1 0,0 0 0,0 0 0,-1 1 0,0-1 0,0 0 0,0 0 0,0 0 0,0 0 0,0 0 0,0 0 0,0 0 0,0-1 0,0 1 0,0 0 0,-1-1 0,1 1 0,0-1 0,-3 1 0,0 0 0,0 0 0,0 0 0,0 0 0,0-1 0,0 0 0,0 0 0,0 0 0,0 0 0,0-1 0,-6-1 0,7 0 0,-1 0 0,1 0 0,-1-1 0,1 1 0,0-1 0,0 0 0,0 1 0,1-1 0,-1-1 0,0 1 0,-1-4 0,3 6 0,0 0 0,1 0 0,-1 0 0,0 0 0,1 0 0,-1 0 0,1 0 0,0 0 0,-1 0 0,1 0 0,0 0 0,0 0 0,-1 0 0,1 0 0,0 0 0,0 0 0,0 0 0,0 0 0,0-1 0,1 1 0,-1 0 0,0 0 0,0 0 0,1 0 0,-1 0 0,1 0 0,-1 0 0,1 0 0,-1 0 0,1 0 0,0 1 0,-1-1 0,1 0 0,0 0 0,-1 0 0,1 1 0,0-1 0,0 0 0,0 1 0,0-1 0,0 1 0,0-1 0,0 1 0,2-1 0,-2 1 0,1-1 0,0 1 0,-1 0 0,1 0 0,-1 0 0,1 0 0,0 1 0,-1-1 0,1 0 0,-1 1 0,1-1 0,-1 1 0,1-1 0,-1 1 0,1 0 0,-1 0 0,0-1 0,1 1 0,-1 0 0,0 0 0,0 1 0,1-1 0,-1 0 0,0 0 0,0 0 0,0 1 0,-1-1 0,1 0 0,0 1 0,0-1 0,-1 1 0,1 2 0,0-3 0,0 1 0,0-1 0,-1 1 0,1-1 0,-1 1 0,1-1 0,-1 1 0,1 0 0,-1-1 0,0 1 0,0 0 0,0-1 0,0 1 0,0-1 0,0 1 0,-1 0 0,1-1 0,-1 1 0,1 0 0,-1-1 0,1 1 0,-1-1 0,0 1 0,0-1 0,1 0 0,-1 1 0,0-1 0,0 0 0,-1 1 0,1-1 0,0 0 0,-2 1 0,0-1 0,0 0 0,0 0 0,-1 0 0,1 0 0,-1-1 0,1 0 0,0 1 0,-1-1 0,1-1 0,0 1 0,-1 0 0,1-1 0,-1 0 0,-4-1 0,7 2 0,0-1 0,0 1 0,0 0 0,-1-1 0,1 1 0,0-1 0,0 1 0,0-1 0,0 1 0,0-1 0,0 0 0,0 0 0,0 1 0,0-1 0,1 0 0,-1 0 0,0 0 0,0 0 0,1 0 0,-1 0 0,1 0 0,-1 0 0,1 0 0,-1 0 0,1-1 0,-1 1 0,1 0 0,0 0 0,0 0 0,0-1 0,0 1 0,0 0 0,0 0 0,0 0 0,0-1 0,0 1 0,0 0 0,1 0 0,-1 0 0,0 0 0,1-1 0,0-1 0,2 0 0,-1-1 0,1 1 0,0 0 0,0 0 0,0 0 0,0 1 0,1-1 0,-1 1 0,1-1 0,0 1 0,-1 0 0,1 1 0,0-1 0,0 1 0,0-1 0,0 1 0,0 1 0,0-1 0,6 0 0,-5 0 0,-1 1 0,1-1 0,0 1 0,0 0 0,-1 0 0,1 1 0,0-1 0,-1 1 0,1 0 0,-1 1 0,1-1 0,-1 1 0,0 0 0,1 0 0,-1 0 0,0 0 0,5 4 0,-8-4 0,0-1 0,0 1 0,1-1 0,-1 1 0,0-1 0,0 1 0,0 0 0,-1 0 0,1-1 0,0 1 0,-1 0 0,1 0 0,-1 0 0,1 0 0,-1 0 0,0 0 0,0 0 0,0 0 0,0 0 0,0 0 0,-1 0 0,1 0 0,0-1 0,-1 1 0,0 0 0,1 0 0,-1 0 0,0 0 0,0-1 0,0 1 0,0 0 0,0-1 0,-2 3 0,1-2 0,0 0 0,1 0 0,-1 0 0,0 0 0,0-1 0,0 1 0,0-1 0,0 0 0,0 1 0,0-1 0,-1 0 0,1 0 0,0 0 0,-1-1 0,1 1 0,0 0 0,-1-1 0,1 0 0,-1 1 0,1-1 0,-1 0 0,1 0 0,-1-1 0,1 1 0,-1 0 0,-2-2 0,4 2 9,1 0-1,-1 0 1,1-1-1,-1 1 1,0 0-1,1-1 1,-1 1-1,1-1 1,0 1 0,-1-1-1,1 1 1,-1-1-1,1 1 1,-1-1-1,1 1 1,0-1-1,0 1 1,-1-1-1,1 0 1,0 1-1,0-1 1,0 0-1,-1 1 1,1-1 0,0 1-1,0-1 1,0 0-1,0 1 1,0-1-1,0 0 1,0 1-1,1-1 1,-1 0-1,0 1 1,0-1-1,0 0 1,1 1-1,-1-1 1,1 0 0,14-24-1653,-15 25 1581,12-15-6763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33.514"/>
    </inkml:context>
    <inkml:brush xml:id="br0">
      <inkml:brushProperty name="width" value="0.05" units="cm"/>
      <inkml:brushProperty name="height" value="0.05" units="cm"/>
      <inkml:brushProperty name="color" value="#FFFFFF"/>
    </inkml:brush>
  </inkml:definitions>
  <inkml:trace contextRef="#ctx0" brushRef="#br0">0 0 24575,'0'1'0,"0"-1"0,1 1 0,-1-1 0,0 1 0,0 0 0,0-1 0,1 1 0,-1-1 0,0 1 0,1-1 0,-1 1 0,0-1 0,1 1 0,-1-1 0,1 0 0,-1 1 0,0-1 0,1 0 0,-1 1 0,1-1 0,-1 0 0,1 1 0,0-1 0,-1 0 0,1 0 0,-1 0 0,1 1 0,20 3 0,-15-3 0,9 1 0,26 5 0,0 2 0,40 15 0,-69-20 0,0 1 0,0 0 0,-1 1 0,0 0 0,0 1 0,-1 0 0,0 1 0,0 0 0,-1 0 0,1 1 0,8 12 0,-6-5 0,0 1 0,-1 1 0,-1 0 0,-1 0 0,0 1 0,-2 0 0,0 1 0,-1 0 0,5 31 0,-9-40 0,-1 0 0,0 0 0,-1 0 0,0 1 0,-1-1 0,0 0 0,-1 0 0,0 0 0,-1 0 0,0 0 0,0 0 0,-2-1 0,1 0 0,-1 0 0,0 0 0,-1 0 0,-1-1 0,-13 17 0,10-15 0,-1-1 0,0 0 0,-1 0 0,0-1 0,-1 0 0,1-1 0,-2-1 0,1 0 0,-1-1 0,0 0 0,-22 5 0,17-9-1365,2-3-5461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34.282"/>
    </inkml:context>
    <inkml:brush xml:id="br0">
      <inkml:brushProperty name="width" value="0.05" units="cm"/>
      <inkml:brushProperty name="height" value="0.05" units="cm"/>
      <inkml:brushProperty name="color" value="#FFFFFF"/>
    </inkml:brush>
  </inkml:definitions>
  <inkml:trace contextRef="#ctx0" brushRef="#br0">1 37 24575,'8'-1'0,"0"0"0,0 0 0,0-1 0,0 0 0,9-5 0,15-3 0,6 4 0,1 2 0,-1 1 0,72 5 0,-105-2 0,26 3 0,0 1 0,-1 1 0,1 1 0,-1 2 0,0 1 0,-1 2 0,0 1 0,-1 1 0,0 1 0,-1 1 0,-1 2 0,0 1 0,24 21 0,-20-13 0,-2 1 0,-1 1 0,-1 1 0,-1 2 0,-2 0 0,-1 2 0,-2 0 0,-1 1 0,-1 1 0,12 39 0,-18-39 0,-2 1 0,-1 1 0,-2 0 0,-1 0 0,-3 0 0,0 0 0,-3 1 0,-8 74 0,4-90 38,-1 0 0,-1-1 0,-2 1 0,0-1 0,0-1 0,-2 0 0,-1 0 0,-17 24 0,19-31-170,-1-1 1,0 1 0,-1-2-1,0 1 1,-1-2 0,-1 0 0,1 0-1,-2-1 1,1 0 0,-1-2 0,0 1-1,-21 6 1,11-6-6695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35.159"/>
    </inkml:context>
    <inkml:brush xml:id="br0">
      <inkml:brushProperty name="width" value="0.05" units="cm"/>
      <inkml:brushProperty name="height" value="0.05" units="cm"/>
      <inkml:brushProperty name="color" value="#FFFFFF"/>
    </inkml:brush>
  </inkml:definitions>
  <inkml:trace contextRef="#ctx0" brushRef="#br0">0 0 24575,'17'1'0,"1"1"0,16 3 0,25 3 0,4-5 0,-1 3 0,1 3 0,-1 2 0,98 32 0,-106-24 0,-1 2 0,-1 3 0,-1 2 0,-2 2 0,0 2 0,-2 2 0,-1 3 0,41 40 0,-32-19 0,-2 3 0,-3 1 0,-2 3 0,-3 2 0,39 75 0,-52-77 0,-3 1 0,-2 2 0,-3 1 0,-3 1 0,22 131 0,-38-157 0,-1 0 0,-3 0 0,-1 1 0,-2-1 0,-2 0 0,-2 0 0,-1 0 0,-3-1 0,-1 0 0,-2-1 0,-2 0 0,-1-1 0,-26 43 0,-155 221 0,52-88 0,118-177-1365,15-27-5461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36.015"/>
    </inkml:context>
    <inkml:brush xml:id="br0">
      <inkml:brushProperty name="width" value="0.05" units="cm"/>
      <inkml:brushProperty name="height" value="0.05" units="cm"/>
      <inkml:brushProperty name="color" value="#FFFFFF"/>
    </inkml:brush>
  </inkml:definitions>
  <inkml:trace contextRef="#ctx0" brushRef="#br0">0 0 24575,'12'1'0,"0"1"0,0 0 0,-1 0 0,1 1 0,14 7 0,19 3 0,188 40 0,144 37 0,-288-64 0,-1 4 0,100 50 0,-125-48 0,-1 4 0,-2 2 0,-1 2 0,-3 3 0,59 57 0,-72-56 0,-1 2 0,-2 1 0,-3 3 0,-1 0 0,-3 2 0,32 69 0,-23-28 0,-3 3 0,-5 1 0,-4 1 0,17 104 0,-34-129 0,-4 1 0,-3 1 0,-3-1 0,-4 1 0,-2-1 0,-18 95 0,7-104-114,-3-1 1,-3 0-1,-2-2 0,-3 0 0,-3-2 1,-3-1-1,-2-1 0,-2-2 0,-3-2 1,-2-1-1,-55 56 0,47-63-6712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08.666"/>
    </inkml:context>
    <inkml:brush xml:id="br0">
      <inkml:brushProperty name="width" value="0.05" units="cm"/>
      <inkml:brushProperty name="height" value="0.05" units="cm"/>
      <inkml:brushProperty name="color" value="#FFFFFF"/>
    </inkml:brush>
  </inkml:definitions>
  <inkml:trace contextRef="#ctx0" brushRef="#br0">177 72 24575,'0'1'0,"-1"0"0,1 0 0,-1 1 0,1-1 0,-1 0 0,0 0 0,0 0 0,0-1 0,1 1 0,-1 0 0,0 0 0,0 0 0,0-1 0,0 1 0,0 0 0,0-1 0,-2 2 0,-20 8 0,20-9 0,1-1 0,0 1 0,0-1 0,-1 1 0,1-1 0,0 0 0,0 0 0,-1 0 0,1-1 0,0 1 0,-1 0 0,1-1 0,0 0 0,0 1 0,0-1 0,0 0 0,-1 0 0,1 0 0,-2-2 0,3 2 0,0 0 0,0 0 0,0 1 0,1-1 0,-1 0 0,1 0 0,-1 0 0,0 0 0,1 0 0,0 1 0,-1-1 0,1 0 0,-1 0 0,1 0 0,0-1 0,0 1 0,0 0 0,0 0 0,0 0 0,0 0 0,0 0 0,0 0 0,0 0 0,0 0 0,0 0 0,1 0 0,-1 0 0,0 0 0,1 0 0,-1 0 0,1 0 0,-1 0 0,1 0 0,-1 1 0,1-1 0,0 0 0,-1 0 0,1 0 0,0 1 0,0-1 0,-1 0 0,1 1 0,2-2 0,4-4 0,0 1 0,1 0 0,0 0 0,0 1 0,1-1 0,-1 2 0,1-1 0,0 1 0,-1 1 0,18-4 0,-19 5 0,-1 0 0,0 1 0,0 0 0,0 0 0,0 0 0,1 0 0,-1 1 0,0 0 0,0 1 0,0-1 0,0 1 0,0 0 0,-1 0 0,1 1 0,-1 0 0,1 0 0,5 4 0,-10-6 0,0 0 0,0 0 0,0 0 0,0 0 0,0 0 0,0 0 0,0 0 0,0 0 0,-1 0 0,1 0 0,0 0 0,-1 0 0,1 0 0,-1 1 0,1-1 0,-1 0 0,0 0 0,1 1 0,-1-1 0,0 0 0,0 1 0,0-1 0,0 0 0,0 3 0,-1-2 0,0 0 0,0 1 0,0-1 0,0 0 0,-1 0 0,1 0 0,0-1 0,-1 1 0,1 0 0,-1 0 0,0-1 0,-3 3 0,-7 4 0,0 0 0,-1-1 0,-21 8 0,31-14 0,-22 10 0,0-2 0,-1-1 0,0-1 0,-52 8 0,75-15 0,0 0 0,1 0 0,-1 0 0,0 0 0,0-1 0,0 1 0,1-1 0,-1 1 0,0-1 0,0 0 0,1 0 0,-1 0 0,-3-3 0,5 4 0,0-1 0,0 0 0,1 0 0,-1 0 0,0 1 0,1-1 0,-1 0 0,1 0 0,-1 0 0,1 0 0,-1 0 0,1 0 0,0 0 0,-1 0 0,1 0 0,0 0 0,0 0 0,0-1 0,0 1 0,0 0 0,0 0 0,0 0 0,0 0 0,0 0 0,0 0 0,1 0 0,-1 0 0,0 0 0,1 0 0,-1 0 0,1 0 0,-1 0 0,1 0 0,-1 0 0,1 0 0,0 0 0,0 0 0,7-9 0,-1 1 0,1 0 0,0 1 0,1 0 0,0 0 0,0 1 0,16-10 0,-18 13 0,0 0 0,0 1 0,0-1 0,0 1 0,1 0 0,0 1 0,0 0 0,-1 0 0,1 1 0,0 0 0,16 0 0,-21 1 0,1 1 0,-1-1 0,1 1 0,0 0 0,-1 0 0,0 0 0,1 0 0,-1 1 0,1-1 0,-1 1 0,0 0 0,0 0 0,0 0 0,0 0 0,-1 1 0,1-1 0,0 1 0,-1 0 0,0 0 0,0 0 0,0 0 0,0 0 0,0 0 0,0 0 0,-1 1 0,1-1 0,-1 0 0,0 1 0,0-1 0,-1 1 0,1 0 0,-1-1 0,1 7 0,-1-2 0,0 0 0,-1 1 0,0-1 0,0 0 0,0 0 0,-1 0 0,0 0 0,-1 0 0,0-1 0,0 1 0,-1-1 0,0 0 0,0 1 0,-6 6 0,4-8 0,0 0 0,0 0 0,0 0 0,-1-1 0,0 0 0,0 0 0,0-1 0,-1 0 0,0 0 0,0 0 0,0-1 0,0-1 0,0 1 0,0-1 0,-1-1 0,1 0 0,-1 0 0,1 0 0,-1-1 0,1 0 0,-14-3 0,19 3 0,1-1 0,-1 0 0,0 0 0,0 0 0,1 0 0,-1-1 0,0 1 0,1-1 0,-1 1 0,1-1 0,0 0 0,0 0 0,0 0 0,0 0 0,0 0 0,0-1 0,0 1 0,-1-4 0,1 2 0,0-1 0,0 0 0,0 0 0,1 1 0,0-1 0,0-1 0,0 1 0,1 0 0,-1-10 0,2 6 0,-1 0 0,2 0 0,-1 0 0,1 1 0,0-1 0,1 0 0,0 1 0,1 0 0,-1-1 0,2 1 0,8-12 0,-10 16 0,0 0 0,0 0 0,1 0 0,0 1 0,0 0 0,0 0 0,0 0 0,0 0 0,1 1 0,-1-1 0,1 1 0,0 0 0,-1 0 0,1 1 0,0 0 0,0 0 0,0 0 0,10-1 0,-9 3 0,-1 0 0,1-1 0,0 2 0,0-1 0,-1 1 0,1-1 0,-1 2 0,0-1 0,1 1 0,-1-1 0,0 1 0,0 1 0,-1-1 0,1 1 0,-1 0 0,6 5 0,-3-1 0,1 1 0,-1 0 0,-1 1 0,0 0 0,0 0 0,6 15 0,-10-21 0,-1-1 0,0 0 0,0 0 0,-1 1 0,1-1 0,-1 0 0,1 1 0,-1-1 0,0 1 0,0-1 0,-2 6 0,2-7 0,-1-1 0,0 1 0,1 0 0,-1 0 0,0-1 0,0 1 0,0-1 0,0 1 0,-1-1 0,1 1 0,0-1 0,-1 0 0,1 1 0,0-1 0,-1 0 0,0 0 0,1 0 0,-1 0 0,0-1 0,1 1 0,-1 0 0,-2 0 0,0 0 0,0 0 0,0 0 0,0-1 0,0 1 0,0-1 0,0 0 0,0 0 0,0-1 0,0 1 0,0-1 0,0 0 0,0 0 0,0 0 0,0 0 0,0-1 0,1 0 0,-1 0 0,1 0 0,-1 0 0,1 0 0,0-1 0,0 1 0,0-1 0,0 0 0,0 0 0,1 0 0,-4-5 0,1 1 0,0 0 0,1 0 0,-1 0 0,2-1 0,-1 0 0,1 0 0,0 0 0,1 0 0,0 0 0,0-1 0,1 1 0,-1-10 0,2 17 0,0-1 0,0 0 0,0 0 0,0 1 0,0-1 0,1 0 0,-1 1 0,1-1 0,-1 0 0,1 1 0,-1-1 0,1 1 0,0-1 0,0 1 0,0-1 0,0 1 0,0-1 0,1 0 0,-1 1 0,0 0 0,1 0 0,-1 1 0,0-1 0,0 1 0,1-1 0,-1 1 0,1-1 0,-1 1 0,0 0 0,1-1 0,-1 1 0,1 0 0,-1 0 0,0 0 0,1 0 0,1 1 0,3 0 0,-1 1 0,0-1 0,0 1 0,0 0 0,0 1 0,0-1 0,0 1 0,0 0 0,7 6 0,-6-3 0,1 0 0,-1 1 0,-1-1 0,1 1 0,-1 0 0,0 1 0,-1-1 0,6 12 0,-9-17 0,0 1 0,0-1 0,0 0 0,-1 1 0,1-1 0,0 1 0,-1 0 0,0-1 0,1 1 0,-1-1 0,0 1 0,-1-1 0,1 1 0,0 0 0,-1-1 0,1 1 0,-1-1 0,0 1 0,0-1 0,0 0 0,0 1 0,0-1 0,0 0 0,-1 0 0,1 1 0,-1-1 0,0 0 0,1-1 0,-1 1 0,0 0 0,0 0 0,-3 1 0,3-2 0,1 0 0,-1 1 0,0-2 0,0 1 0,0 0 0,0 0 0,0 0 0,0-1 0,0 1 0,0-1 0,0 0 0,0 1 0,0-1 0,0 0 0,0 0 0,0 0 0,0-1 0,0 1 0,0 0 0,0-1 0,0 0 0,0 1 0,0-1 0,0 0 0,0 0 0,0 0 0,1 0 0,-1 0 0,0 0 0,1 0 0,-3-3 0,1 1 0,1 0 0,-1 0 0,1 0 0,0 0 0,0 0 0,0-1 0,1 1 0,-1-1 0,1 1 0,0-1 0,0 1 0,0-1 0,0 0 0,1 1 0,0-1 0,-1-7 0,3 1 0,-1 0 0,2 0 0,-1 0 0,1 0 0,1 1 0,7-17 0,-9 21 0,1 0 0,0 1 0,0-1 0,0 0 0,0 1 0,0 0 0,1 0 0,0 0 0,0 0 0,0 1 0,0-1 0,1 1 0,9-5 0,-14 7 0,1 1 0,0 0 0,0 0 0,-1-1 0,1 1 0,0 0 0,0 0 0,0 0 0,-1 0 0,1 0 0,0 0 0,0 0 0,-1 0 0,1 0 0,0 0 0,0 0 0,0 0 0,-1 0 0,1 1 0,0-1 0,-1 0 0,1 1 0,0-1 0,0 1 0,-1-1 0,2 1 0,-1 0 0,-1 1 0,1-1 0,0 0 0,0 1 0,-1-1 0,1 0 0,-1 1 0,1-1 0,-1 1 0,0-1 0,1 1 0,-1-1 0,0 2 0,0 4 0,0-1 0,0 0 0,-1 0 0,0 1 0,0-1 0,-3 6 0,-3 5-273,-1-1 0,0 0 0,-1 0 0,-20 24 0,-14 17-6553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3.956"/>
    </inkml:context>
    <inkml:brush xml:id="br0">
      <inkml:brushProperty name="width" value="0.05" units="cm"/>
      <inkml:brushProperty name="height" value="0.05" units="cm"/>
      <inkml:brushProperty name="color" value="#FFFFFF"/>
    </inkml:brush>
  </inkml:definitions>
  <inkml:trace contextRef="#ctx0" brushRef="#br0">0 258 24575,'6'-9'0,"0"1"0,0-1 0,-1 0 0,0 0 0,-1 0 0,0-1 0,5-15 0,3-9 0,1-1 0,-9 22 0,0 0 0,2 0 0,-1 1 0,10-14 0,-15 26 0,0 0 0,0-1 0,0 1 0,0 0 0,0 0 0,1-1 0,-1 1 0,0 0 0,0 0 0,0-1 0,0 1 0,1 0 0,-1 0 0,0 0 0,0 0 0,1-1 0,-1 1 0,0 0 0,0 0 0,1 0 0,-1 0 0,0 0 0,0 0 0,1 0 0,-1-1 0,0 1 0,0 0 0,1 0 0,-1 0 0,0 0 0,1 0 0,-1 0 0,0 0 0,0 0 0,1 1 0,-1-1 0,0 0 0,0 0 0,1 0 0,-1 0 0,0 0 0,0 0 0,1 0 0,-1 1 0,0-1 0,0 0 0,1 0 0,-1 0 0,0 1 0,0-1 0,0 0 0,0 0 0,1 1 0,-1-1 0,0 0 0,0 0 0,0 1 0,0-1 0,0 0 0,0 0 0,0 1 0,0-1 0,0 0 0,0 0 0,0 1 0,5 21 0,-2 237 0,-5-105 0,3-90 0,2-1 0,23 119 0,-25-176 0,0-1 0,1 1 0,0-1 0,0 0 0,1 1 0,-1-1 0,7 8 0,-8-11 0,0-1 0,0 0 0,0 0 0,0 0 0,0 0 0,1 0 0,-1 0 0,0 0 0,1 0 0,-1-1 0,1 1 0,-1 0 0,1-1 0,-1 1 0,1-1 0,-1 0 0,1 1 0,-1-1 0,1 0 0,0 0 0,-1 0 0,1 0 0,-1 0 0,1 0 0,-1-1 0,1 1 0,0 0 0,-1-1 0,1 1 0,-1-1 0,3-1 0,6-3 0,-1-1 0,0 0 0,0 0 0,-1-1 0,0 0 0,10-11 0,42-55 0,-49 58 0,50-68 0,-4-3 0,46-93 0,-100 172 0,0 1 0,1 0 0,-1 0 0,1 0 0,0 1 0,4-6 0,-7 10 0,0 0 0,-1 1 0,1-1 0,0 0 0,0 1 0,-1-1 0,1 1 0,0-1 0,0 1 0,0 0 0,0-1 0,-1 1 0,1 0 0,0-1 0,0 1 0,0 0 0,0 0 0,0 0 0,0 0 0,0 0 0,0 0 0,0 0 0,0 0 0,0 0 0,0 0 0,-1 1 0,1-1 0,0 0 0,0 1 0,0-1 0,0 1 0,0-1 0,-1 1 0,1-1 0,0 1 0,0-1 0,-1 1 0,1 0 0,0-1 0,-1 1 0,1 0 0,-1 0 0,1 0 0,15 20 0,14 25 0,9 13 0,-21-36 0,0-1 0,1 0 0,1-1 0,1-2 0,28 21 0,-42-36 0,0 1 0,1-1 0,-1 0 0,1-1 0,0 1 0,0-1 0,0-1 0,1 0 0,13 2 0,-16-4 0,-1 0 0,1 0 0,0-1 0,0 1 0,0-1 0,-1-1 0,1 1 0,0-1 0,-1 0 0,0 0 0,1 0 0,-1-1 0,0 0 0,0 0 0,7-6 0,-3 1 0,0-1 0,-1 0 0,-1 0 0,1-1 0,-1 0 0,-1 0 0,0 0 0,0-1 0,-1 0 0,-1 0 0,0 0 0,0-1 0,4-23 0,-3-1 0,0 0 0,-3 0 0,-2-50 0,-1 65-195,-1-1 0,-1 1 0,0 0 0,-2 0 0,-1 0 0,-9-24 0,-4 5-6631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4.346"/>
    </inkml:context>
    <inkml:brush xml:id="br0">
      <inkml:brushProperty name="width" value="0.05" units="cm"/>
      <inkml:brushProperty name="height" value="0.05" units="cm"/>
      <inkml:brushProperty name="color" value="#FFFFFF"/>
    </inkml:brush>
  </inkml:definitions>
  <inkml:trace contextRef="#ctx0" brushRef="#br0">0 241 24575,'1'0'0,"1"0"0,-1 0 0,0 0 0,0 1 0,0-1 0,0 0 0,0 1 0,0-1 0,0 1 0,0-1 0,-1 1 0,1 0 0,0-1 0,0 1 0,0 0 0,0 0 0,-1-1 0,1 1 0,0 0 0,0 1 0,13 24 0,-3-4 0,-7-19 0,-1 0 0,1 0 0,0 0 0,0-1 0,0 1 0,0-1 0,0 0 0,1 0 0,-1 0 0,1-1 0,-1 1 0,1-1 0,-1 0 0,1-1 0,0 1 0,0-1 0,-1 0 0,1 0 0,9-1 0,-2-1 0,0 0 0,0 0 0,-1-1 0,1-1 0,-1 0 0,19-9 0,-22 8 0,0 0 0,0-1 0,-1 1 0,1-2 0,-1 1 0,-1-1 0,1 0 0,-1 0 0,-1-1 0,1 0 0,-1 0 0,0 0 0,-1 0 0,0-1 0,3-10 0,-5 13 0,0 0 0,-1 0 0,1 0 0,-1-1 0,-1 1 0,1 0 0,-1 0 0,0-1 0,0 1 0,-1 0 0,0-1 0,0 1 0,-1 0 0,1 0 0,-1 0 0,-1 0 0,1 0 0,-1 1 0,0-1 0,0 1 0,-1-1 0,1 1 0,-8-7 0,8 9 0,0 0 0,1 1 0,-1 0 0,0-1 0,0 1 0,0 1 0,0-1 0,-1 0 0,1 1 0,-1-1 0,1 1 0,-1 0 0,1 0 0,-1 1 0,1-1 0,-7 0 0,5 2 0,-1-1 0,1 1 0,-1 0 0,1 0 0,-1 0 0,1 1 0,0 0 0,0 0 0,0 1 0,-5 2 0,-1 2 0,0 1 0,1 0 0,0 0 0,0 1 0,1 0 0,0 1 0,1-1 0,-12 20 0,15-20 0,0-1 0,1 1 0,0 0 0,0 0 0,1 0 0,0 1 0,1-1 0,0 1 0,1 0 0,0-1 0,0 17 0,1-22 0,1 0 0,-1 1 0,1-1 0,0 1 0,0-1 0,1 0 0,-1 0 0,1 0 0,0 0 0,0 0 0,0 0 0,1-1 0,-1 1 0,1 0 0,0-1 0,0 0 0,0 0 0,1 0 0,-1 0 0,1 0 0,-1-1 0,1 0 0,0 1 0,0-2 0,0 1 0,0 0 0,7 1 0,4 1-341,0-1 0,0-1-1,19 1 1,6-1-6485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4.720"/>
    </inkml:context>
    <inkml:brush xml:id="br0">
      <inkml:brushProperty name="width" value="0.05" units="cm"/>
      <inkml:brushProperty name="height" value="0.05" units="cm"/>
      <inkml:brushProperty name="color" value="#FFFFFF"/>
    </inkml:brush>
  </inkml:definitions>
  <inkml:trace contextRef="#ctx0" brushRef="#br0">35 159 24575,'-26'-147'0,"22"135"0,2 16 0,-1 23 0,6 170 0,28 204 0,-2-211 0,-23-173 0,-6-16 0,0-1 0,0 0 0,1 0 0,-1 0 0,0 0 0,0 0 0,0 0 0,0 0 0,0 0 0,0 0 0,1 1 0,-1-1 0,0 0 0,0 0 0,0 0 0,0 0 0,0 0 0,1 0 0,-1 0 0,0 0 0,0 0 0,0 0 0,0 0 0,0 0 0,1 0 0,-1 0 0,0 0 0,0 0 0,0 0 0,0 0 0,0 0 0,0-1 0,1 1 0,-1 0 0,0 0 0,0 0 0,0 0 0,0 0 0,0 0 0,0 0 0,1 0 0,-1 0 0,0-1 0,0 1 0,0 0 0,0 0 0,0 0 0,0 0 0,0-1 0,11-29 0,3-21 0,30-71 0,-37 106 0,1 0 0,0 0 0,2 1 0,-1 0 0,2 1 0,0 0 0,1 1 0,17-16 0,-25 25 0,1 0 0,0 0 0,0 1 0,0 0 0,1 0 0,-1 0 0,1 0 0,-1 1 0,1 0 0,0 0 0,0 1 0,0 0 0,0 0 0,0 0 0,1 1 0,-1-1 0,0 1 0,0 1 0,6 0 0,-6 1 0,0 0 0,0 0 0,-1 0 0,1 0 0,-1 1 0,0 0 0,0 0 0,0 1 0,0-1 0,0 1 0,-1 0 0,1 0 0,-1 1 0,0-1 0,0 1 0,-1 0 0,0 0 0,0 0 0,4 8 0,-3-4 0,-1 0 0,0 0 0,0 0 0,-1 0 0,0 0 0,-1 0 0,1 0 0,-2 1 0,0-1 0,0 1 0,0-1 0,-1 0 0,-1 1 0,1-1 0,-2 0 0,1 0 0,-1 0 0,-1 0 0,1-1 0,-1 1 0,-1-1 0,0 0 0,0 0 0,0-1 0,-1 1 0,0-1 0,-1 0 0,0-1 0,0 0 0,0 0 0,0 0 0,-1-1 0,0 0 0,0 0 0,-1-1 0,1 0 0,-1-1 0,0 0 0,0 0 0,0-1 0,0 0 0,-1-1 0,1 0 0,-12 0 0,10-1-170,0-1-1,1 0 0,-1-1 1,1 0-1,0 0 0,0-1 1,-13-6-1,-17-10-6655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5.096"/>
    </inkml:context>
    <inkml:brush xml:id="br0">
      <inkml:brushProperty name="width" value="0.05" units="cm"/>
      <inkml:brushProperty name="height" value="0.05" units="cm"/>
      <inkml:brushProperty name="color" value="#FFFFFF"/>
    </inkml:brush>
  </inkml:definitions>
  <inkml:trace contextRef="#ctx0" brushRef="#br0">1 22 24575,'0'0'0,"7"-4"0,1 0 0,0 1 0,0 0 0,16-3 0,-21 5 0,-1 1 0,0 0 0,0 0 0,0 0 0,1 0 0,-1 0 0,0 0 0,0 1 0,0-1 0,1 1 0,-1-1 0,0 1 0,0 0 0,0 0 0,0 0 0,0 0 0,0 0 0,0 1 0,-1-1 0,1 1 0,0-1 0,-1 1 0,1-1 0,1 3 0,9 15 0,-1 1 0,-1-1 0,0 2 0,10 31 0,-9-22 0,14 36 0,-3 1 0,-2 1 0,-4 1 0,-3 1 0,7 105 0,-20-165 0,1-6 0,-1 0 0,1 0 0,-1 0 0,0 0 0,0 1 0,-1-1 0,1 0 0,-1 0 0,0 0 0,0 0 0,-1-1 0,-1 5 0,3-8 0,0 0 0,-1 0 0,1 1 0,0-1 0,-1 0 0,1 0 0,0 0 0,-1 0 0,1 0 0,0 0 0,-1 0 0,1 0 0,0 0 0,-1-1 0,1 1 0,0 0 0,-1 0 0,1 0 0,0 0 0,0 0 0,-1-1 0,1 1 0,0 0 0,0 0 0,-1 0 0,1-1 0,0 1 0,0 0 0,-1 0 0,1-1 0,0 1 0,0 0 0,0 0 0,0-1 0,-1 1 0,1 0 0,0-1 0,0 1 0,0 0 0,0-1 0,0 1 0,0 0 0,0-1 0,0 1 0,-7-17 0,4 2 0,0-1 0,2 0 0,0 0 0,0 0 0,2 0 0,0 0 0,0 0 0,2 0 0,0 0 0,1 1 0,0-1 0,1 1 0,1 0 0,12-22 0,-16 32 0,1 1 0,0-1 0,1 0 0,-1 1 0,1 0 0,-1 0 0,1 0 0,1 0 0,-1 1 0,0-1 0,1 1 0,6-3 0,-8 5 0,-1 0 0,0 0 0,0 0 0,1 1 0,-1-1 0,0 1 0,1-1 0,-1 1 0,1 0 0,-1 0 0,0 0 0,1 1 0,-1-1 0,1 1 0,-1-1 0,0 1 0,1 0 0,-1-1 0,0 1 0,0 0 0,0 1 0,0-1 0,0 0 0,0 1 0,0-1 0,0 1 0,0-1 0,-1 1 0,1 0 0,1 2 0,6 8 54,-1 0-1,-1 1 0,0 0 1,0 0-1,4 16 0,19 36-268,-26-59 52,-1-1-1,1 1 1,0-1 0,0 0-1,1 0 1,0 0 0,0-1-1,7 6 1,7 1-6663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7.487"/>
    </inkml:context>
    <inkml:brush xml:id="br0">
      <inkml:brushProperty name="width" value="0.05" units="cm"/>
      <inkml:brushProperty name="height" value="0.05" units="cm"/>
    </inkml:brush>
  </inkml:definitions>
  <inkml:trace contextRef="#ctx0" brushRef="#br0">0 142 24575,'3'0'0,"4"0"0,0-3 0,0-4 0,1-3 0,3-7 0,4-3 0,7-1 0,4 3 0,5 5 0,3 1 0,1 3 0,0 3 0,1 3 0,0 1 0,-3 1 0,-8 2-8191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6.208"/>
    </inkml:context>
    <inkml:brush xml:id="br0">
      <inkml:brushProperty name="width" value="0.05" units="cm"/>
      <inkml:brushProperty name="height" value="0.05" units="cm"/>
      <inkml:brushProperty name="color" value="#FFFFFF"/>
    </inkml:brush>
  </inkml:definitions>
  <inkml:trace contextRef="#ctx0" brushRef="#br0">257 438 24575,'1'-1'0,"0"0"0,0-1 0,0 1 0,-1 0 0,1-1 0,-1 1 0,1 0 0,-1-1 0,0 1 0,1-1 0,-1 1 0,0-1 0,0 1 0,0-1 0,0 1 0,0-1 0,0 1 0,-1-1 0,1 1 0,0 0 0,-1-2 0,0 2 0,0 0 0,0 0 0,0 0 0,0 0 0,0 0 0,0 0 0,0 1 0,0-1 0,0 0 0,0 1 0,0-1 0,-1 1 0,1 0 0,0-1 0,0 1 0,-1 0 0,1-1 0,0 1 0,-2 0 0,-4 0 0,0 0 0,0 1 0,0 0 0,0 0 0,0 0 0,0 1 0,-10 4 0,0 1 0,1 1 0,-1 1 0,2 0 0,-1 1 0,-21 20 0,31-25 0,0 1 0,1 0 0,-1 0 0,1 1 0,1-1 0,-7 13 0,9-15 0,0 0 0,1 0 0,-1 0 0,1 0 0,0 0 0,1 0 0,-1 1 0,1-1 0,-1 0 0,1 0 0,1 1 0,-1-1 0,2 7 0,-1-7 0,1 1 0,-1-1 0,1 0 0,1 0 0,-1 0 0,0 0 0,1 0 0,0 0 0,0-1 0,0 1 0,0-1 0,1 0 0,-1 0 0,1 0 0,0 0 0,0-1 0,0 1 0,0-1 0,0 0 0,0 0 0,1-1 0,-1 1 0,8 0 0,5 2 0,2 0 0,-1-2 0,0 0 0,30-2 0,-35-1 0,0 0 0,0-1 0,0 0 0,-1-1 0,1 0 0,-1-1 0,23-10 0,-31 12 0,0 0 0,0 0 0,-1 0 0,1 0 0,-1-1 0,1 0 0,-1 1 0,0-1 0,0 0 0,0 0 0,-1-1 0,1 1 0,-1-1 0,1 1 0,-1-1 0,0 0 0,-1 0 0,1 1 0,-1-1 0,0-1 0,1 1 0,-2 0 0,1 0 0,0 0 0,-1 0 0,0-1 0,-1-7 0,-1 2 0,0 0 0,-1 0 0,0 0 0,0 1 0,-1-1 0,-1 1 0,0 0 0,0 0 0,0 0 0,-9-9 0,0 2 0,0 1 0,-1 0 0,-32-24 0,104 50 0,-1-2 0,100 3 0,57-13 0,-38-14 0,-171 14 0,-15 3 0,-21 3 0,11 2 0,1 0 0,0 1 0,-38 22 0,52-26 0,1-1 0,-1 1 0,1 0 0,0 0 0,0 0 0,0 1 0,1 0 0,0 0 0,0 0 0,0 0 0,0 0 0,1 1 0,0 0 0,0 0 0,1 0 0,-1 0 0,-2 11 0,5-14 0,0 1 0,0-1 0,0 0 0,0 0 0,0 0 0,0 0 0,1 0 0,0 0 0,-1 0 0,1 0 0,0 0 0,1 0 0,-1 0 0,0 0 0,3 3 0,0-2 0,-1 1 0,1-1 0,0 0 0,0 0 0,0 0 0,1-1 0,9 6 0,-1-2 0,0 0 0,1-2 0,0 1 0,0-2 0,25 5 0,-26-7 0,1 0 0,-1-1 0,0-1 0,1 0 0,-1-1 0,0-1 0,0 0 0,1 0 0,-1-2 0,18-6 0,-26 8 0,0-1 0,0 1 0,0-1 0,0 0 0,0 0 0,-1-1 0,1 1 0,-1-1 0,0 0 0,0 0 0,6-9 0,-8 8 0,0 1 0,0 0 0,0 0 0,-1-1 0,1 1 0,-1-1 0,0 0 0,-1 1 0,1-1 0,-1 0 0,0 1 0,0-1 0,0 0 0,0 1 0,-1-1 0,-1-5 0,-1 0 0,-1 0 0,0 0 0,0 0 0,-1 1 0,0-1 0,0 1 0,-1 0 0,-1 1 0,1 0 0,-1 0 0,-1 0 0,1 1 0,-1 0 0,-1 0 0,-10-6 0,10 7 0,-1 0 0,0 0 0,0 1 0,-1 0 0,1 1 0,-1 0 0,0 1 0,-1 0 0,1 1 0,0 0 0,-1 1 0,1 0 0,-21 1 0,30 0 0,0 0 0,0 1 0,0-1 0,0 0 0,0 1 0,0-1 0,0 1 0,0 0 0,0 0 0,0 0 0,0 0 0,0 0 0,1 0 0,-1 0 0,0 1 0,1-1 0,-1 1 0,1-1 0,-1 1 0,1-1 0,-1 3 0,1-2 0,1-1 0,0 1 0,0-1 0,-1 0 0,1 1 0,0-1 0,0 1 0,1-1 0,-1 1 0,0-1 0,0 1 0,1-1 0,-1 1 0,1-1 0,-1 0 0,1 1 0,0-1 0,-1 0 0,1 1 0,0-1 0,0 0 0,0 0 0,0 0 0,0 0 0,0 0 0,0 0 0,0 0 0,1 0 0,-1 0 0,2 0 0,5 4 0,0 0 0,1-1 0,0 0 0,-1 0 0,1-1 0,1 0 0,-1-1 0,0 0 0,13 1 0,4 0 0,-1-2 0,35-2 0,-42-1 0,-1 0 0,1 0 0,-1-2 0,1 0 0,-1-2 0,0 1 0,17-10 0,-27 12 0,-1 0 0,0-1 0,0 0 0,0 0 0,0-1 0,0 1 0,-1-1 0,0 0 0,0-1 0,0 1 0,-1-1 0,0 0 0,0 0 0,0-1 0,-1 1 0,0-1 0,0 1 0,-1-1 0,0 0 0,2-8 0,-3 1 0,0 0 0,0-1 0,-2 1 0,1 0 0,-2-1 0,0 1 0,-6-20 0,1 8 0,-2 1 0,-23-48 0,66 186 0,66 241 0,-94-330 0,-6-22 0,0-1 0,0 0 0,0 1 0,1-1 0,-1 0 0,0 1 0,1-1 0,-1 0 0,1 0 0,-1 1 0,1-1 0,0 0 0,0 0 0,-1 0 0,1 0 0,0 0 0,0 0 0,0 0 0,0 0 0,0 0 0,0 0 0,0-1 0,1 1 0,-1 0 0,0-1 0,0 1 0,3 0 0,-2-1 0,1-1 0,-1 0 0,1 1 0,-1-1 0,1 0 0,-1 0 0,0 0 0,1-1 0,-1 1 0,0 0 0,0-1 0,0 0 0,3-3 0,34-29 0,62-50 0,-87 74 0,0 1 0,0 0 0,1 1 0,0 1 0,27-10 0,-38 16 0,-1 0 0,1 1 0,-1-1 0,1 1 0,-1-1 0,1 1 0,0 0 0,5 1 0,-8-1 0,0 1 0,-1-1 0,1 0 0,0 0 0,-1 1 0,1-1 0,0 0 0,-1 1 0,1-1 0,-1 0 0,1 1 0,-1-1 0,1 1 0,-1-1 0,1 1 0,-1-1 0,1 1 0,-1 0 0,0-1 0,1 1 0,-1-1 0,0 1 0,1 0 0,-1-1 0,0 1 0,0 0 0,0-1 0,1 1 0,-1 0 0,0-1 0,0 1 0,0 0 0,0 0 0,0-1 0,-1 1 0,1 0 0,0-1 0,0 1 0,0 0 0,-1-1 0,1 1 0,0 0 0,0-1 0,-1 1 0,1-1 0,-1 1 0,1 0 0,-1 0 0,-5 8 0,1-1 0,-1 1 0,-1-1 0,0 0 0,0 0 0,0-1 0,-1 0 0,-10 6 0,-73 47 0,85-57 0,-147 80 0,151-82 0,1 0 0,-1-1 0,1 1 0,0 0 0,-1 0 0,1-1 0,0 1 0,0 0 0,0 0 0,0 1 0,-1-1 0,1 0 0,1 0 0,-1 0 0,0 1 0,0-1 0,0 0 0,1 1 0,-1-1 0,1 1 0,-1 1 0,1-2 0,1 1 0,0-1 0,-1 0 0,1 1 0,0-1 0,0 0 0,0 1 0,0-1 0,0 0 0,0 0 0,0 0 0,0 0 0,1 0 0,-1 0 0,0-1 0,1 1 0,-1 0 0,0 0 0,1-1 0,-1 1 0,4 0 0,58 22 0,69 15 0,-27-8 0,-28-7-1365,-9-1-5461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16.570"/>
    </inkml:context>
    <inkml:brush xml:id="br0">
      <inkml:brushProperty name="width" value="0.05" units="cm"/>
      <inkml:brushProperty name="height" value="0.05" units="cm"/>
      <inkml:brushProperty name="color" value="#FFFFFF"/>
    </inkml:brush>
  </inkml:definitions>
  <inkml:trace contextRef="#ctx0" brushRef="#br0">1 332 24575,'617'-61'-2090,"-440"48"1270,129-11-257,701-44-3893,3 14 3509,1011-31 741,-1558 66-381,-245 12 3280,-188 8-179,-27 1-1167,-15 3-778,-22 3-1074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24.680"/>
    </inkml:context>
    <inkml:brush xml:id="br0">
      <inkml:brushProperty name="width" value="0.05" units="cm"/>
      <inkml:brushProperty name="height" value="0.05" units="cm"/>
      <inkml:brushProperty name="color" value="#FFFFFF"/>
    </inkml:brush>
  </inkml:definitions>
  <inkml:trace contextRef="#ctx0" brushRef="#br0">88 620 24575,'-1'-4'0,"0"1"0,-1-1 0,1 1 0,-1-1 0,1 1 0,-1 0 0,0 0 0,-1 0 0,1 0 0,-5-5 0,-1-1 0,7 7 0,0 1 0,0-1 0,-1 1 0,1-1 0,0 1 0,-1 0 0,0 0 0,1-1 0,-1 1 0,-3-1 0,5 2 0,-1 0 0,0 0 0,1 0 0,-1 0 0,1 0 0,-1 0 0,0 0 0,1 0 0,-1 0 0,1 0 0,-1 0 0,1 0 0,-1 1 0,0-1 0,1 0 0,-1 0 0,1 1 0,-1-1 0,1 1 0,0-1 0,-1 0 0,1 1 0,-1-1 0,1 1 0,0-1 0,-1 1 0,1-1 0,0 1 0,-1-1 0,1 1 0,0-1 0,0 1 0,-1-1 0,1 1 0,0-1 0,0 1 0,0 0 0,0-1 0,0 1 0,0-1 0,0 2 0,-4 26 0,1 1 0,2 0 0,1 0 0,5 41 0,-4-44 0,5 57 0,5 196 0,-15-256 0,1-16 0,-1-14 0,-5-52 0,2 1 0,1-109 0,5 118 0,0-5 0,1-234 0,3 219 0,4 2 0,17-82 0,-18 124 0,15-43 0,-18 61 0,0 1 0,0-1 0,0 1 0,1 0 0,-1 1 0,1-1 0,1 1 0,-1-1 0,1 1 0,0 0 0,9-6 0,-12 10 0,0-1 0,1 1 0,0 0 0,-1-1 0,1 1 0,0 1 0,-1-1 0,1 0 0,0 1 0,0-1 0,0 1 0,0 0 0,-1 0 0,1 0 0,0 0 0,0 0 0,0 1 0,0-1 0,-1 1 0,1 0 0,0 0 0,-1 0 0,1 0 0,0 1 0,-1-1 0,1 0 0,-1 1 0,0 0 0,0 0 0,4 3 0,0 1 0,-1-1 0,0 1 0,0 1 0,-1-1 0,0 1 0,0-1 0,0 1 0,-1 1 0,0-1 0,3 9 0,-3 1 0,0 0 0,0 0 0,-2 0 0,0 0 0,-1 0 0,-1 0 0,0 0 0,-1 0 0,-1 0 0,-10 31 0,8-33 0,0 0 0,-1 0 0,-1-1 0,0 0 0,-1-1 0,-1 0 0,0 0 0,0 0 0,-1-1 0,-1-1 0,0 0 0,-15 11 0,24-20 0,-1 0 0,1 0 0,-1 0 0,0-1 0,0 1 0,0-1 0,0 0 0,0 0 0,0 0 0,0 0 0,0 0 0,0-1 0,0 0 0,-1 1 0,1-1 0,0 0 0,-4-1 0,5 1 0,1-1 0,-1 0 0,0 0 0,0 0 0,1 1 0,-1-2 0,1 1 0,-1 0 0,1 0 0,-1 0 0,1-1 0,0 1 0,0-1 0,0 1 0,0-1 0,0 1 0,0-1 0,0 0 0,0 0 0,0 1 0,1-1 0,-1 0 0,1 0 0,-1 0 0,1 0 0,0 1 0,0-1 0,0 0 0,0-3 0,0 0 0,0 0 0,0 1 0,1-1 0,-1 1 0,1-1 0,0 0 0,0 1 0,1 0 0,0-1 0,-1 1 0,1 0 0,4-6 0,-5 9 0,0 0 0,-1 0 0,1 0 0,0 0 0,0 1 0,0-1 0,-1 0 0,1 0 0,0 1 0,0-1 0,0 1 0,0-1 0,0 1 0,0-1 0,0 1 0,1 0 0,-1 0 0,0-1 0,0 1 0,0 0 0,2 0 0,-1 0 0,0 1 0,0 0 0,0-1 0,0 1 0,-1 0 0,1 0 0,0 0 0,0 0 0,0 0 0,-1 1 0,1-1 0,-1 0 0,1 1 0,-1-1 0,1 1 0,0 1 0,7 11 0,0-1 0,-1 1 0,-1 0 0,0 1 0,-1 0 0,5 20 0,19 41 0,-27-69 0,1 1 0,1-1 0,-1 0 0,1 0 0,1 0 0,-1-1 0,9 8 0,-11-11 0,1 0 0,0-1 0,0 1 0,0-1 0,0 0 0,0 0 0,0 0 0,1 0 0,-1-1 0,0 1 0,1-1 0,0-1 0,-1 1 0,7 0 0,-3-1 0,0-1 0,0 0 0,0 0 0,0-1 0,0 0 0,-1 0 0,14-6 0,-2-2 0,0 0 0,-1-2 0,0 0 0,-1 0 0,21-22 0,-20 17 0,0-1 0,-1-1 0,27-41 0,-39 52 0,0 0 0,0-1 0,-1 0 0,0 1 0,-1-1 0,0-1 0,0 1 0,-1 0 0,0-1 0,0 1 0,-1-1 0,-1 0 0,0-12 0,0 20 0,0 0 0,-1-1 0,1 1 0,-1 0 0,1 0 0,-1 0 0,0 0 0,0-1 0,0 1 0,0 0 0,0 0 0,-3-2 0,4 3 0,-1 0 0,0 1 0,0-1 0,0 0 0,0 1 0,0-1 0,0 1 0,0-1 0,0 1 0,0-1 0,0 1 0,0 0 0,0-1 0,0 1 0,0 0 0,0 0 0,-1 0 0,-1 0 0,0 0 0,0 1 0,1 0 0,-1 0 0,0 0 0,0 0 0,0 1 0,1-1 0,-1 1 0,1-1 0,-1 1 0,1 0 0,0 0 0,0 0 0,-1 0 0,2 0 0,-1 1 0,-2 2 0,-2 6 0,0-1 0,0 1 0,1 1 0,1-1 0,0 1 0,1 0 0,0-1 0,1 2 0,0-1 0,0 0 0,2 0 0,-1 0 0,2 1 0,2 17 0,-2-20 0,0 0 0,1 0 0,1-1 0,-1 1 0,1-1 0,1 1 0,0-1 0,0 0 0,1 0 0,0-1 0,1 1 0,-1-1 0,2-1 0,-1 1 0,1-1 0,0 0 0,1 0 0,10 7 0,-12-11 0,-1 0 0,1 0 0,0 0 0,0-1 0,0 0 0,0 0 0,1 0 0,-1-1 0,0 0 0,1 0 0,-1-1 0,1 1 0,-1-2 0,12 0 0,-10-1 0,0 0 0,0-1 0,0 0 0,-1 0 0,1 0 0,-1-1 0,0 0 0,0-1 0,0 1 0,8-9 0,-1 0 0,-1-1 0,-1-1 0,0 0 0,0 0 0,-2-1 0,0-1 0,-1 0 0,0 0 0,5-19 0,17-50 0,-33 93 0,1 1 0,0 0 0,1 0 0,0-1 0,1 9 0,-1-10 0,0 0 0,1 0 0,0 1 0,0-1 0,0 0 0,1 0 0,0 0 0,0-1 0,5 8 0,-6-11 0,0 0 0,1 0 0,-1 0 0,1 0 0,-1-1 0,1 1 0,0-1 0,0 1 0,0-1 0,0 0 0,0 0 0,0 0 0,0 0 0,0 0 0,0 0 0,0 0 0,0-1 0,5 1 0,-4-1 0,1 0 0,-1 0 0,0 0 0,1-1 0,-1 0 0,0 0 0,0 0 0,0 0 0,0 0 0,0 0 0,6-4 0,0-2 0,0 0 0,0 0 0,0-1 0,-1 0 0,0-1 0,10-12 0,-7 6 0,0 0 0,-1-1 0,0 0 0,-1-1 0,-1 0 0,-1 0 0,0-1 0,6-28 0,-7 29 0,-6 16 0,0 1 0,1 0 0,-1 0 0,0 0 0,0-1 0,1 1 0,-1 0 0,0 0 0,0 0 0,1 0 0,-1 0 0,0-1 0,0 1 0,1 0 0,-1 0 0,0 0 0,0 0 0,1 0 0,-1 0 0,0 0 0,1 0 0,-1 0 0,0 0 0,1 0 0,-1 0 0,0 0 0,0 0 0,1 0 0,-1 1 0,0-1 0,0 0 0,1 0 0,2 3 0,0-1 0,0 1 0,-1 0 0,1 0 0,-1 0 0,4 5 0,-6-8 0,57 91 0,-49-77 0,-1 0 0,-1 1 0,0-1 0,6 28 0,-12-38 0,1 0 0,-1 0 0,0 0 0,0 0 0,0 0 0,-1 0 0,1 0 0,-1-1 0,0 1 0,-1 5 0,1-8 0,1 0 0,-1 0 0,1 0 0,-1 0 0,1 0 0,-1 0 0,1 0 0,-1 0 0,0 0 0,1 0 0,-1 0 0,0 0 0,0-1 0,0 1 0,0 0 0,0 0 0,0-1 0,0 1 0,0-1 0,0 1 0,0-1 0,0 1 0,0-1 0,0 0 0,-1 0 0,1 1 0,0-1 0,0 0 0,0 0 0,0 0 0,-1 0 0,1 0 0,0 0 0,0-1 0,0 1 0,0 0 0,-2-1 0,1 0 0,-1-1 0,1 0 0,-1 1 0,1-1 0,0 0 0,0 0 0,0-1 0,0 1 0,0 0 0,0-1 0,0 1 0,1-1 0,0 1 0,-1-1 0,1 0 0,0 1 0,0-1 0,0 0 0,1 0 0,-1 0 0,1 0 0,-1-3 0,0-7 0,-1 1 0,2-1 0,2-24 0,3 3 0,2 0 0,1 1 0,2 0 0,2 0 0,0 1 0,2 1 0,2 0 0,1 1 0,1 0 0,31-37 0,-42 57 0,1 2 0,0-1 0,0 1 0,1 0 0,12-8 0,-19 15 0,-1 0 0,1 0 0,-1 0 0,1 0 0,-1 0 0,1 0 0,0 0 0,0 1 0,0-1 0,-1 1 0,1-1 0,0 1 0,0 0 0,0-1 0,0 1 0,0 0 0,-1 0 0,1 1 0,0-1 0,0 0 0,0 1 0,0-1 0,0 1 0,-1-1 0,1 1 0,0 0 0,-1 0 0,1 0 0,0 0 0,-1 0 0,1 0 0,-1 0 0,1 0 0,-1 1 0,0-1 0,0 1 0,0-1 0,1 1 0,-1-1 0,1 4 0,3 5 0,0 0 0,-1 1 0,-1-1 0,1 1 0,-2 0 0,1 0 0,0 13 0,1 84 0,-3-85 0,-4 302 0,6-305 0,-3-20 0,0 0 0,0 0 0,0 0 0,0 0 0,1 1 0,-1-1 0,0 0 0,0 0 0,0 0 0,0 0 0,1 0 0,-1 0 0,0 0 0,0 0 0,0 0 0,0 0 0,1 0 0,-1 0 0,0 0 0,0 0 0,0 0 0,1 0 0,-1 0 0,0 0 0,0 0 0,0 0 0,1 0 0,-1 0 0,0 0 0,0 0 0,0 0 0,0 0 0,1 0 0,-1-1 0,0 1 0,0 0 0,0 0 0,0 0 0,0 0 0,0 0 0,1 0 0,-1-1 0,0 1 0,0 0 0,0 0 0,19-32 0,-13 21 0,8-14 0,0 1 0,2 1 0,0 0 0,2 2 0,23-23 0,-34 37 0,0 0 0,1 1 0,-1 0 0,2 1 0,-1 0 0,0 0 0,1 1 0,0 0 0,0 0 0,0 1 0,1 0 0,-1 1 0,1 0 0,-1 0 0,1 1 0,0 0 0,-1 1 0,14 1 0,-13 0 0,-1 1 0,1 0 0,0 1 0,-1 0 0,0 0 0,0 1 0,0 0 0,0 1 0,0 0 0,10 8 0,-14-9 0,0 0 0,0 1 0,0 0 0,-1 0 0,1 0 0,-1 0 0,0 1 0,-1-1 0,0 1 0,0 0 0,0 0 0,0 0 0,-1 1 0,0-1 0,0 1 0,1 7 0,-3-11-52,0 1-1,0-1 1,0 1-1,-1-1 1,1 0-1,-1 1 1,0-1-1,0 0 1,0 1-1,0-1 1,0 0-1,-1 0 1,1 0-1,-1 0 1,0 0-1,0 0 1,0-1-1,0 1 1,-1 0-1,1-1 0,-1 0 1,1 0-1,-1 0 1,0 0-1,-4 2 1,-10 6-6774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09.721"/>
    </inkml:context>
    <inkml:brush xml:id="br0">
      <inkml:brushProperty name="width" value="0.05" units="cm"/>
      <inkml:brushProperty name="height" value="0.05" units="cm"/>
      <inkml:brushProperty name="color" value="#FFFFFF"/>
    </inkml:brush>
  </inkml:definitions>
  <inkml:trace contextRef="#ctx0" brushRef="#br0">15 470 24575,'-1'0'0,"0"-1"0,1 1 0,-1 0 0,0-1 0,0 1 0,1 0 0,-1-1 0,0 1 0,1-1 0,-1 0 0,0 1 0,1-1 0,-1 1 0,1-1 0,-1 0 0,1 1 0,-1-1 0,1 0 0,-1 0 0,1 1 0,0-1 0,-1 0 0,1 0 0,0 0 0,0 0 0,0 1 0,0-1 0,0 0 0,0 0 0,0-1 0,0-27 0,2 16 0,2 0 0,-1 1 0,2-1 0,0 1 0,9-17 0,2 1 0,20-28 0,-22 38 0,1 1 0,0 1 0,1 0 0,1 2 0,0-1 0,1 2 0,1 0 0,0 1 0,22-9 0,-8 5 0,2 2 0,-1 1 0,2 2 0,61-11 0,-68 17 0,1 1 0,-1 1 0,1 2 0,0 2 0,0 0 0,46 9 0,-62-7 0,-1 0 0,1 1 0,-1 0 0,0 1 0,0 1 0,0 0 0,-1 1 0,0 0 0,0 1 0,-1 1 0,0-1 0,0 2 0,-1-1 0,-1 2 0,1-1 0,8 14 0,2 8-273,-2 1 0,0 1 0,-2 0 0,21 71 0,-32-88-6553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0.111"/>
    </inkml:context>
    <inkml:brush xml:id="br0">
      <inkml:brushProperty name="width" value="0.05" units="cm"/>
      <inkml:brushProperty name="height" value="0.05" units="cm"/>
      <inkml:brushProperty name="color" value="#FFFFFF"/>
    </inkml:brush>
  </inkml:definitions>
  <inkml:trace contextRef="#ctx0" brushRef="#br0">2 15 24575,'0'0'0,"0"0"0,0 0 0,0 0 0,0 0 0,0 0 0,0 0 0,0 0 0,0 0 0,0 0 0,0 0 0,0 0 0,0 0 0,0 0 0,0 0 0,0 0 0,0 0 0,0 0 0,0 0 0,0 0 0,0 1 0,0-1 0,1 0 0,-1 0 0,0 0 0,0 0 0,0 0 0,0 0 0,0 0 0,0 0 0,0 0 0,0 0 0,-1 0 0,1 0 0,0 0 0,0 0 0,0 1 0,0-1 0,0 0 0,0 0 0,0 0 0,0 0 0,0 0 0,0 0 0,0 0 0,0 0 0,0 0 0,0 0 0,0 0 0,0 0 0,0 0 0,0 0 0,0 0 0,0 0 0,0 0 0,0 0 0,-1 0 0,1 0 0,0 0 0,0 0 0,0 0 0,0 0 0,0 0 0,0 0 0,0 0 0,8 7 0,12 4 0,175 79 0,-140-64 0,-16-7 0,0-2 0,44 13 0,-80-29 0,-1-1 0,1 1 0,-1-1 0,1 0 0,-1 1 0,1-1 0,-1-1 0,1 1 0,-1 0 0,1 0 0,-1-1 0,1 0 0,-1 1 0,1-1 0,-1 0 0,0 0 0,0 0 0,1-1 0,-1 1 0,0-1 0,0 1 0,0-1 0,0 1 0,-1-1 0,1 0 0,0 0 0,-1 0 0,1 0 0,-1 0 0,0 0 0,1-1 0,-1 1 0,1-4 0,4-9 0,-1 0 0,-1-1 0,0 1 0,2-20 0,-3 20 0,0-4 0,10-30 0,-12 78 0,-5-8-1365,0-2-5461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0.594"/>
    </inkml:context>
    <inkml:brush xml:id="br0">
      <inkml:brushProperty name="width" value="0.05" units="cm"/>
      <inkml:brushProperty name="height" value="0.05" units="cm"/>
      <inkml:brushProperty name="color" value="#FFFFFF"/>
    </inkml:brush>
  </inkml:definitions>
  <inkml:trace contextRef="#ctx0" brushRef="#br0">319 98 24575,'-8'-8'0,"-1"1"0,0 0 0,-18-9 0,-13-10 0,35 22 0,0 0 0,-1 0 0,1 1 0,-1 0 0,0 0 0,0 0 0,0 0 0,-11-2 0,13 5 0,0-1 0,-1 1 0,1 0 0,0 0 0,0 0 0,-1 0 0,1 1 0,0 0 0,0 0 0,0 0 0,0 0 0,0 1 0,0 0 0,-6 3 0,9-5 0,-54 35 0,51-33 0,1 1 0,-1-1 0,1 1 0,0 0 0,0 0 0,0 0 0,1 1 0,-1-1 0,1 1 0,-1-1 0,1 1 0,-3 7 0,5-9 0,0-1 0,0 1 0,0 0 0,0 0 0,0-1 0,1 1 0,-1 0 0,0 0 0,1-1 0,-1 1 0,1 0 0,0-1 0,0 1 0,-1-1 0,1 1 0,0-1 0,0 1 0,0-1 0,1 0 0,-1 1 0,2 1 0,35 25 0,-24-19 0,17 14 0,-1 0 0,-1 3 0,-2 0 0,0 1 0,-2 2 0,0 1 0,-2 0 0,32 59 0,-21-36-1365,-26-41-5461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7:11.001"/>
    </inkml:context>
    <inkml:brush xml:id="br0">
      <inkml:brushProperty name="width" value="0.05" units="cm"/>
      <inkml:brushProperty name="height" value="0.05" units="cm"/>
      <inkml:brushProperty name="color" value="#FFFFFF"/>
    </inkml:brush>
  </inkml:definitions>
  <inkml:trace contextRef="#ctx0" brushRef="#br0">25 29 24575,'-22'-24'0,"20"20"0,15 15 0,35 33 0,2-3 0,1-2 0,3-2 0,0-3 0,3-2 0,0-2 0,103 36 0,-88-42 0,1-4 0,0-2 0,2-4 0,-1-3 0,2-4 0,97-2 0,-153-5 0,-1-1 0,0-1 0,0 0 0,0-1 0,29-10 0,-43 11 0,-1 1 0,1-1 0,0 0 0,-1-1 0,0 1 0,1-1 0,-1 0 0,0 0 0,0-1 0,-1 1 0,1-1 0,-1 0 0,1 1 0,-1-2 0,-1 1 0,1 0 0,0 0 0,-1-1 0,0 0 0,0 1 0,-1-1 0,1 0 0,-1 0 0,0 0 0,1-9 0,-2-7 0,-2 0 0,0 1 0,-1-1 0,-1 1 0,-1-1 0,-11-28 0,0-2 0,13 38 0,-15-44 0,18 57 7,-1 0 0,1-1-1,0 1 1,0 0 0,0 0 0,0-1-1,0 1 1,0 0 0,0 0-1,0 0 1,0-1 0,-1 1 0,1 0-1,0 0 1,0-1 0,0 1-1,0 0 1,-1 0 0,1 0 0,0 0-1,0-1 1,0 1 0,-1 0-1,1 0 1,0 0 0,0 0 0,-1 0-1,1 0 1,0 0 0,0 0-1,-1 0 1,1 0 0,0 0 0,-1 0-1,1 0 1,0 0 0,0 0-1,-1 0 1,1 0 0,0 0 0,0 0-1,-1 0 1,1 0 0,0 0-1,0 0 1,-1 0 0,-8 11-634,7-8-427,-5 5-5772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0.785"/>
    </inkml:context>
    <inkml:brush xml:id="br0">
      <inkml:brushProperty name="width" value="0.05" units="cm"/>
      <inkml:brushProperty name="height" value="0.05" units="cm"/>
      <inkml:brushProperty name="color" value="#FFFFFF"/>
    </inkml:brush>
  </inkml:definitions>
  <inkml:trace contextRef="#ctx0" brushRef="#br0">17 87 24575,'-1'-86'0,"-15"363"0,23 309 0,35-88 0,-42-497 2,7 31 337,0-22-696,-6-10 312,-1 0 0,0 0 0,1 0 0,-1 0 0,1 0 0,-1 0 0,0 0 0,1 0 0,-1 0 0,1 0 0,-1-1 0,0 1 0,1 0 0,-1 0 0,0 0 0,1 0 0,-1-1 0,0 1 1,1 0-1,-1 0 0,0-1 0,1 1 0,-1 0 0,0-1 0,0 1 0,1 0 0,-1-1 0,0 1 0,0-1 0,6-10-6781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1.174"/>
    </inkml:context>
    <inkml:brush xml:id="br0">
      <inkml:brushProperty name="width" value="0.05" units="cm"/>
      <inkml:brushProperty name="height" value="0.05" units="cm"/>
      <inkml:brushProperty name="color" value="#FFFFFF"/>
    </inkml:brush>
  </inkml:definitions>
  <inkml:trace contextRef="#ctx0" brushRef="#br0">14 38 24575,'0'-6'0,"0"4"0,1 1 0,-1-1 0,0 0 0,0 1 0,0-1 0,0 1 0,0-1 0,-1 0 0,1 1 0,0-1 0,-1 1 0,0-1 0,1 0 0,-1 1 0,0-1 0,1 1 0,-3-3 0,3 4 0,0 0 0,0 0 0,-1 0 0,1 0 0,0 0 0,0 0 0,0 0 0,-1 0 0,1 0 0,0 0 0,0 0 0,0 0 0,0 0 0,-1 0 0,1 0 0,0 0 0,0 0 0,0 0 0,-1 0 0,1 0 0,0 0 0,0 1 0,0-1 0,0 0 0,0 0 0,-1 0 0,1 0 0,0 0 0,0 0 0,0 1 0,0-1 0,0 0 0,0 0 0,-1 0 0,1 0 0,0 0 0,0 1 0,0-1 0,0 0 0,0 0 0,0 0 0,0 1 0,0-1 0,0 0 0,0 0 0,0 0 0,0 0 0,0 1 0,0-1 0,0 0 0,0 0 0,0 0 0,0 1 0,0-1 0,0 12 0,2 2-76,1 0 1,0-1-1,1 0 0,1 0 0,0 0 0,0 0 0,2-1 0,-1 0 1,1 0-1,1-1 0,0 1 0,1-2 0,0 1 0,1-1 1,0-1-1,0 0 0,16 11 0,-5-8-6750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1.363"/>
    </inkml:context>
    <inkml:brush xml:id="br0">
      <inkml:brushProperty name="width" value="0.05" units="cm"/>
      <inkml:brushProperty name="height" value="0.05" units="cm"/>
      <inkml:brushProperty name="color" value="#FFFFFF"/>
    </inkml:brush>
  </inkml:definitions>
  <inkml:trace contextRef="#ctx0" brushRef="#br0">216 16 24575,'0'-3'0,"3"-4"0,1 2 0,-3 5 0,-5 5 0,-4 5 0,-4 4 0,-7 5 0,-1 3 0,-5 3 0,-3 3 0,0 6 0,-2 3 0,3 2 0,4-7-8191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8.814"/>
    </inkml:context>
    <inkml:brush xml:id="br0">
      <inkml:brushProperty name="width" value="0.05" units="cm"/>
      <inkml:brushProperty name="height" value="0.05" units="cm"/>
    </inkml:brush>
  </inkml:definitions>
  <inkml:trace contextRef="#ctx0" brushRef="#br0">363 149 24575,'0'-24'0,"1"10"0,-1-1 0,-2-23 0,2 35 0,-1 0 0,1 0 0,-1 0 0,0 0 0,0 0 0,0 0 0,0 1 0,0-1 0,-1 0 0,1 1 0,-1-1 0,0 1 0,1-1 0,-1 1 0,0 0 0,0 0 0,-1 0 0,-3-3 0,4 4 0,-1 0 0,0 0 0,0 0 0,0 1 0,0-1 0,1 1 0,-1 0 0,0 0 0,0 0 0,0 0 0,0 0 0,0 0 0,0 1 0,0-1 0,0 1 0,1 0 0,-1 0 0,0 0 0,0 0 0,1 1 0,-6 2 0,-3 4 0,-1 0 0,1 0 0,-12 12 0,2 1 0,1 1 0,1 0 0,1 1 0,1 1 0,2 1 0,-21 40 0,25-41 0,1 0 0,1 0 0,1 1 0,2 0 0,0 1 0,1 0 0,-1 40 0,6-55 0,0 0 0,0 0 0,1 0 0,1 0 0,0 0 0,1 0 0,0 0 0,0-1 0,1 1 0,0-1 0,9 14 0,-8-17 0,0 0 0,0 0 0,1 0 0,0-1 0,1 0 0,-1 0 0,1-1 0,1 1 0,-1-1 0,0-1 0,1 0 0,0 0 0,0 0 0,15 4 0,-4-3 0,0-1 0,1-1 0,-1 0 0,1-1 0,0-1 0,-1-1 0,1-1 0,0-1 0,-1-1 0,1 0 0,-1-1 0,0-1 0,0-1 0,-1-1 0,30-15 0,-43 19 0,0 1 0,0-1 0,-1-1 0,1 1 0,-1-1 0,0 1 0,0-1 0,0 0 0,-1-1 0,0 1 0,1-1 0,3-8 0,-6 10 0,1 0 0,-2 0 0,1 0 0,0 0 0,-1-1 0,1 1 0,-1 0 0,0 0 0,0-1 0,0 1 0,0 0 0,-1 0 0,1-1 0,-1 1 0,0 0 0,0 0 0,0 0 0,0 0 0,-1 0 0,1 0 0,-1 0 0,-3-3 0,-3-5 0,-1 1 0,0 1 0,-1 0 0,0 0 0,-18-12 0,17 13 0,-1-1 0,2 0 0,-1 0 0,-12-16 0,22 24 0,1 1 0,-1-1 0,0 0 0,1 0 0,-1 0 0,1 0 0,-1 1 0,1-1 0,0 0 0,-1 0 0,1 0 0,0 0 0,0 0 0,-1 0 0,1 0 0,0 0 0,0 0 0,0 0 0,0 0 0,1 0 0,-1 0 0,0 0 0,0 0 0,0 0 0,1-1 0,0 0 0,0 0 0,1 1 0,-1-1 0,0 1 0,1-1 0,-1 1 0,1-1 0,-1 1 0,1 0 0,0 0 0,3-2 0,4-1 0,1 0 0,0 1 0,18-4 0,5 1 0,0 1 0,50 0 0,-62 5 0,-1 0 0,0 2 0,1 1 0,-1 0 0,26 9 0,-40-11 0,-1 1 0,0 0 0,-1 0 0,1 0 0,0 1 0,-1-1 0,1 1 0,-1 0 0,0 0 0,0 1 0,0-1 0,0 1 0,-1 0 0,1 0 0,-1 0 0,0 1 0,0-1 0,-1 1 0,1-1 0,-1 1 0,0 0 0,0 0 0,-1 0 0,1 0 0,-1 0 0,0 1 0,-1-1 0,1 0 0,-1 0 0,-1 8 0,0 21 0,-8 43 0,3-25 0,5-48-151,1 0-1,0-1 0,0 1 0,0-1 1,1 1-1,-1 0 0,1-1 1,1 7-1,4 2-6674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2.063"/>
    </inkml:context>
    <inkml:brush xml:id="br0">
      <inkml:brushProperty name="width" value="0.05" units="cm"/>
      <inkml:brushProperty name="height" value="0.05" units="cm"/>
      <inkml:brushProperty name="color" value="#FFFFFF"/>
    </inkml:brush>
  </inkml:definitions>
  <inkml:trace contextRef="#ctx0" brushRef="#br0">445 299 24575,'2'-3'0,"1"0"0,-2-1 0,1 1 0,0 0 0,0-1 0,-1 1 0,0-1 0,0 1 0,0-1 0,0 0 0,0 1 0,-1-9 0,0-45 0,0 53 0,0-1 0,-1 1 0,1 0 0,-1 0 0,0 0 0,0 0 0,-1 0 0,1 0 0,-1 0 0,0 0 0,0 0 0,0 1 0,0-1 0,-1 1 0,0-1 0,1 1 0,-1 0 0,0 0 0,-1 0 0,1 1 0,-6-4 0,3 2 0,-1 2 0,1-1 0,-1 1 0,0 0 0,0 0 0,1 1 0,-1 0 0,0 0 0,0 1 0,-1 0 0,1 0 0,-9 2 0,-4 0 0,0 2 0,1 1 0,0 0 0,0 1 0,0 1 0,1 1 0,-24 13 0,31-14 0,-1 0 0,1 1 0,0 0 0,1 1 0,0 0 0,0 0 0,1 1 0,0 1 0,1-1 0,0 1 0,-11 21 0,17-28 0,0 0 0,0 0 0,1 1 0,-1-1 0,1 1 0,0 0 0,0-1 0,1 1 0,-1 0 0,1-1 0,0 1 0,0 0 0,0-1 0,1 1 0,0 0 0,0-1 0,0 1 0,0-1 0,1 1 0,0-1 0,0 0 0,0 1 0,0-1 0,1 0 0,-1 0 0,1-1 0,0 1 0,1-1 0,-1 1 0,0-1 0,1 0 0,0 0 0,-1 0 0,1-1 0,1 1 0,-1-1 0,7 3 0,7 1 0,1 0 0,-1-1 0,1-1 0,0-1 0,0-1 0,24 1 0,-5-3 0,0-2 0,46-8 0,-59 6 0,-1-1 0,1-1 0,-1-1 0,-1-2 0,1 0 0,-1-1 0,29-19 0,-44 24 0,-1 0 0,0 0 0,0-1 0,-1 0 0,0-1 0,0 1 0,0-1 0,-1 0 0,0-1 0,6-11 0,-8 12 0,-1 1 0,0-1 0,0 1 0,-1-1 0,0 1 0,0-1 0,0 0 0,-1 0 0,0 0 0,0 1 0,-1-1 0,0 0 0,0 0 0,0 1 0,-4-10 0,1 5 29,-1 0-1,0 1 1,0-1-1,-1 1 0,0 0 1,-1 1-1,0 0 1,-1 0-1,0 0 1,0 1-1,-11-9 1,12 11-143,-1 1 0,1 0 0,-1 0 0,0 1 1,0 0-1,0 0 0,0 1 0,-1 0 1,0 0-1,1 1 0,-1 0 0,0 1 1,0 0-1,-18 0 0,5 4-6712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2.380"/>
    </inkml:context>
    <inkml:brush xml:id="br0">
      <inkml:brushProperty name="width" value="0.05" units="cm"/>
      <inkml:brushProperty name="height" value="0.05" units="cm"/>
      <inkml:brushProperty name="color" value="#FFFFFF"/>
    </inkml:brush>
  </inkml:definitions>
  <inkml:trace contextRef="#ctx0" brushRef="#br0">0 10 24575,'0'-1'0,"0"1"0,0-1 0,1 1 0,-1-1 0,0 1 0,0-1 0,0 1 0,1-1 0,-1 1 0,0 0 0,1-1 0,-1 1 0,0-1 0,1 1 0,-1 0 0,0-1 0,1 1 0,-1 0 0,1 0 0,-1-1 0,0 1 0,1 0 0,-1 0 0,1 0 0,-1-1 0,1 1 0,0 0 0,0 0 0,0 0 0,-1 0 0,1 0 0,0 1 0,-1-1 0,1 0 0,0 0 0,-1 1 0,1-1 0,0 0 0,-1 1 0,1-1 0,0 0 0,-1 1 0,1-1 0,-1 1 0,1-1 0,-1 1 0,1 0 0,-1-1 0,0 1 0,1-1 0,-1 1 0,0 0 0,1-1 0,-1 1 0,0 0 0,0-1 0,1 1 0,-1 0 0,0-1 0,0 2 0,11 45 0,8 93 0,-10-59 0,31 441-1365,-40-499-5461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2.707"/>
    </inkml:context>
    <inkml:brush xml:id="br0">
      <inkml:brushProperty name="width" value="0.05" units="cm"/>
      <inkml:brushProperty name="height" value="0.05" units="cm"/>
      <inkml:brushProperty name="color" value="#FFFFFF"/>
    </inkml:brush>
  </inkml:definitions>
  <inkml:trace contextRef="#ctx0" brushRef="#br0">58 14 24575,'-24'-7'0,"22"6"0,0 0 0,0 0 0,1 0 0,-1 1 0,0-1 0,0 1 0,0-1 0,0 1 0,0-1 0,0 1 0,0 0 0,0 0 0,-3 0 0,4 1 0,1 0 0,0-1 0,-1 1 0,1-1 0,0 1 0,0 0 0,-1-1 0,1 1 0,0 0 0,0-1 0,0 1 0,0 0 0,0-1 0,0 1 0,0 0 0,0-1 0,0 1 0,0 0 0,0-1 0,0 1 0,0 0 0,1-1 0,-1 1 0,0 0 0,0-1 0,1 1 0,-1 0 0,0-1 0,1 1 0,0 0 0,14 23 0,-13-20 0,9 12 0,0-1 0,1 1 0,0-2 0,1 0 0,16 13 0,-24-23 0,-1 0 0,1-1 0,0 0 0,0 0 0,0 0 0,0 0 0,1-1 0,-1 0 0,0 0 0,1 0 0,0-1 0,-1 0 0,1 0 0,0-1 0,0 1 0,0-1 0,0 0 0,-1-1 0,1 1 0,0-1 0,6-2 0,-3 0 0,1-1 0,0 0 0,-1-1 0,0 0 0,0 0 0,-1-1 0,14-11 0,1-5 0,23-28 0,-27 28 0,-19 22 4,0 0 0,0 0-1,0 0 1,0 0 0,0 0 0,0 0-1,0 0 1,0 0 0,0 0-1,0 1 1,0-1 0,0 0-1,0 0 1,0 0 0,0 0 0,0 0-1,0 0 1,0 0 0,0 0-1,0 0 1,0 0 0,0 0 0,0 0-1,0 0 1,1 0 0,-1 0-1,0 1 1,0-1 0,0 0 0,0 0-1,0 0 1,0 0 0,0 0-1,0 0 1,0 0 0,0 0 0,0 0-1,0 0 1,0 0 0,0 0-1,0 0 1,0 0 0,0 0 0,1 0-1,-1 0 1,-5 13 167,-6 14-1878,2-7-5119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3.144"/>
    </inkml:context>
    <inkml:brush xml:id="br0">
      <inkml:brushProperty name="width" value="0.05" units="cm"/>
      <inkml:brushProperty name="height" value="0.05" units="cm"/>
      <inkml:brushProperty name="color" value="#FFFFFF"/>
    </inkml:brush>
  </inkml:definitions>
  <inkml:trace contextRef="#ctx0" brushRef="#br0">1 41 24575,'0'-2'0,"1"1"0,0-1 0,0 1 0,-1-1 0,1 1 0,0 0 0,0-1 0,0 1 0,0 0 0,1-1 0,-1 1 0,0 0 0,1 0 0,-1 0 0,2-1 0,22-13 0,-25 14 0,1 1 0,-1 0 0,1-1 0,-1 1 0,1 0 0,-1 0 0,1-1 0,-1 1 0,1 0 0,0 0 0,-1 0 0,1 0 0,0 0 0,-1 0 0,1 0 0,-1 0 0,1 0 0,0 0 0,-1 0 0,1 0 0,-1 1 0,1-1 0,0 0 0,-1 0 0,1 0 0,-1 1 0,1-1 0,0 1 0,0 0 0,0 0 0,0 1 0,0-1 0,-1 0 0,1 1 0,0-1 0,-1 1 0,1-1 0,-1 0 0,1 1 0,0 2 0,0 6 0,0 1 0,-1 19 0,0-23 0,4 108 0,28 170 0,-17-144-1365,-14-118-5461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3.618"/>
    </inkml:context>
    <inkml:brush xml:id="br0">
      <inkml:brushProperty name="width" value="0.05" units="cm"/>
      <inkml:brushProperty name="height" value="0.05" units="cm"/>
      <inkml:brushProperty name="color" value="#FFFFFF"/>
    </inkml:brush>
  </inkml:definitions>
  <inkml:trace contextRef="#ctx0" brushRef="#br0">398 248 24575,'2'-44'0,"-1"27"0,0 1 0,-1 0 0,-1 0 0,0-1 0,-2 1 0,-3-16 0,5 28 0,-1 0 0,0 0 0,0 1 0,0-1 0,0 1 0,0-1 0,-1 1 0,1 0 0,-1-1 0,0 2 0,0-1 0,0 0 0,0 0 0,-7-3 0,4 3 0,0 0 0,-1 0 0,1 1 0,-1 0 0,1 0 0,-1 0 0,0 1 0,-9-1 0,2 2 0,0 0 0,0 1 0,0 0 0,0 1 0,0 0 0,0 2 0,1-1 0,-17 8 0,22-8 0,0 0 0,-1 1 0,1 1 0,1-1 0,-1 1 0,1 1 0,0-1 0,0 1 0,0 0 0,1 1 0,0 0 0,0 0 0,1 0 0,-1 1 0,2-1 0,-1 1 0,1 0 0,0 1 0,1-1 0,0 1 0,1-1 0,-1 1 0,1 0 0,0 13 0,1-7 0,1 1 0,0 0 0,1-1 0,1 1 0,1-1 0,0 0 0,1 0 0,1 0 0,0 0 0,1 0 0,0-1 0,1 0 0,1-1 0,0 0 0,1 0 0,0 0 0,1-1 0,1-1 0,18 18 0,-19-21 0,0 0 0,0 0 0,1-1 0,0 0 0,0-1 0,0 0 0,1-1 0,0 0 0,0-1 0,0 0 0,1-1 0,-1 0 0,1-1 0,0 0 0,0-1 0,-1-1 0,1 0 0,0-1 0,0 0 0,0-1 0,-1 0 0,1-1 0,-1-1 0,14-5 0,-16 5 0,-1-2 0,0 1 0,0-1 0,0 0 0,-1-1 0,0 0 0,0 0 0,-1 0 0,0-1 0,0-1 0,10-16 0,-13 19 0,0-1 0,-1 1 0,0 0 0,0-1 0,-1 0 0,0 1 0,0-1 0,0 0 0,-1 0 0,0 0 0,-1 0 0,1-1 0,-1 1 0,-1 0 0,1 0 0,-1 0 0,-1 0 0,-2-11 0,2 13 17,-1 1-1,1-1 0,-1 1 0,0 0 1,0-1-1,0 1 0,-1 1 0,1-1 1,-1 0-1,0 1 0,0 0 0,-1 0 1,1 0-1,0 0 0,-1 1 0,0 0 1,1 0-1,-1 0 0,0 0 0,-7-1 1,2 1-207,-1 0 0,0 0 1,0 1-1,0 1 0,0 0 1,0 0-1,0 1 1,-17 3-1,10 1-6636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4.443"/>
    </inkml:context>
    <inkml:brush xml:id="br0">
      <inkml:brushProperty name="width" value="0.05" units="cm"/>
      <inkml:brushProperty name="height" value="0.05" units="cm"/>
      <inkml:brushProperty name="color" value="#FFFFFF"/>
    </inkml:brush>
  </inkml:definitions>
  <inkml:trace contextRef="#ctx0" brushRef="#br0">141 59 24575,'0'-58'0,"25"549"0,3-317 0,-48-205 0,12 14 0,-17-31 0,22 43 0,0 0 0,-1 1 0,1 0 0,-1-1 0,1 2 0,-1-1 0,-1 0 0,1 1 0,0-1 0,-1 1 0,-5-2 0,9 4 0,0 1 0,-1-1 0,1 1 0,0-1 0,0 1 0,-1 0 0,1 0 0,0 0 0,-1 0 0,1 0 0,0 0 0,0 0 0,-1 0 0,1 0 0,0 0 0,-1 1 0,1-1 0,0 1 0,0-1 0,0 1 0,-1-1 0,0 2 0,0-1 0,0 1 0,-1 0 0,1 0 0,0 1 0,0-1 0,0 0 0,1 1 0,-1-1 0,-1 5 0,-3 5 0,1 0 0,1 1 0,-4 16 0,7-26 0,-3 14 0,1 0 0,0 1 0,0 18 0,3-31 0,0 0 0,0 1 0,0-1 0,1 0 0,0 0 0,0 1 0,0-1 0,1 0 0,-1 0 0,1 0 0,0-1 0,1 1 0,-1 0 0,6 6 0,-5-8 0,-1-1 0,1 0 0,-1-1 0,1 1 0,0 0 0,0-1 0,0 1 0,0-1 0,0 0 0,0 0 0,0 0 0,0 0 0,1-1 0,-1 0 0,0 1 0,0-1 0,1 0 0,-1 0 0,0-1 0,0 1 0,1-1 0,-1 1 0,4-3 0,4 0 0,-1 0 0,0-1 0,0 0 0,0-1 0,16-11 0,-9 5 0,-1-2 0,-1 1 0,0-2 0,-1 0 0,0-1 0,17-25 0,-31 39 10,1 0 0,-1 0-1,1 0 1,0 0 0,-1 0-1,1 0 1,0 0-1,0 1 1,0-1 0,0 0-1,0 0 1,0 0 0,0 1-1,1-2 1,-1 3-3,-1-1 0,0 0 0,1 0 0,-1 1 0,0-1-1,0 0 1,1 1 0,-1-1 0,0 1 0,0-1 0,0 0 0,0 1 0,0-1 0,1 1 0,-1-1 0,0 0 0,0 1-1,0-1 1,0 1 0,0-1 0,0 0 0,0 1 0,0-1 0,0 1 0,-1-1 0,1 1 0,-9 43-993,8-38 275,-3 10-6115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5.302"/>
    </inkml:context>
    <inkml:brush xml:id="br0">
      <inkml:brushProperty name="width" value="0.05" units="cm"/>
      <inkml:brushProperty name="height" value="0.05" units="cm"/>
      <inkml:brushProperty name="color" value="#FFFFFF"/>
    </inkml:brush>
  </inkml:definitions>
  <inkml:trace contextRef="#ctx0" brushRef="#br0">279 53 24575,'0'-9'0,"0"-16"0,0 24 0,0 0 0,0 0 0,0 0 0,0 0 0,0 0 0,1 0 0,-1 0 0,0 0 0,1 0 0,-1 0 0,0 0 0,1 0 0,-1 0 0,1 0 0,0 0 0,-1 1 0,2-2 0,-2 2 0,1 0 0,-1 0 0,1 0 0,-1 0 0,0 1 0,1-1 0,-1 0 0,0 0 0,0 1 0,1-1 0,-1 0 0,0 0 0,1 1 0,-1-1 0,0 0 0,0 1 0,0-1 0,1 0 0,-1 1 0,0-1 0,0 0 0,0 1 0,0-1 0,0 1 0,0-1 0,0 0 0,0 1 0,0-1 0,0 1 0,0-1 0,0 0 0,0 1 0,0-1 0,0 1 0,0 0 0,0 17 0,-23 126 0,15-103 0,1-1 0,2 1 0,0 42 0,5-82 0,0 1 0,0-1 0,0 1 0,0-1 0,1 1 0,-1 0 0,0-1 0,1 0 0,-1 1 0,1-1 0,-1 1 0,1-1 0,0 0 0,-1 1 0,2 1 0,-2-3 0,1 0 0,-1 0 0,0 0 0,0 0 0,0 0 0,1 0 0,-1 0 0,0 0 0,0 0 0,1 0 0,-1 0 0,0 0 0,0 0 0,0 0 0,1 0 0,-1 0 0,0 0 0,0 0 0,1 0 0,-1 0 0,0 0 0,0 0 0,0 0 0,1 0 0,-1 0 0,0-1 0,0 1 0,0 0 0,0 0 0,1 0 0,-1 0 0,0-1 0,8-13 0,-6 11 0,-1 0 0,0-1 0,0 1 0,0 0 0,-1-1 0,1 1 0,-1-1 0,0 1 0,0-1 0,0 1 0,0-1 0,0 0 0,-2-4 0,2 7 0,-1 0 0,0-1 0,1 1 0,-1 0 0,0-1 0,0 1 0,0 0 0,0 0 0,0 0 0,0 0 0,0 0 0,0 0 0,-1 0 0,1 0 0,0 0 0,0 1 0,-1-1 0,1 0 0,-1 1 0,1-1 0,0 1 0,-1 0 0,1-1 0,-1 1 0,1 0 0,-1 0 0,1 0 0,-1 0 0,1 0 0,-1 0 0,1 0 0,-1 1 0,-2 0 0,-5 1 0,0 0 0,0 1 0,1 1 0,-1-1 0,1 1 0,0 1 0,0-1 0,-11 10 0,7-5 0,0 1 0,1 1 0,0 0 0,-12 16 0,19-22 0,0 1 0,0 0 0,1 0 0,-1 0 0,1 0 0,1 0 0,-1 1 0,1-1 0,0 1 0,1 0 0,0 0 0,0 0 0,0-1 0,1 13 0,1-13 0,-1-1 0,2 1 0,-1-1 0,0 1 0,1-1 0,0 1 0,1-1 0,-1 0 0,1 0 0,0 0 0,0-1 0,0 1 0,1 0 0,0-1 0,0 0 0,0 0 0,0 0 0,6 3 0,1 0 0,0 0 0,1-1 0,0 0 0,0 0 0,0-2 0,1 1 0,0-2 0,-1 0 0,1 0 0,1-1 0,12 0 0,-9-1 0,-1-1 0,0-1 0,1 0 0,-1-1 0,0-1 0,0-1 0,0 0 0,23-10 0,-35 13 0,0-1 0,0 0 0,-1-1 0,1 1 0,-1-1 0,0 1 0,1-1 0,-1 0 0,-1 0 0,1-1 0,0 1 0,3-6 0,-6 8 0,1 0 0,-1 0 0,1-1 0,-1 1 0,1 0 0,-1 0 0,0-1 0,0 1 0,1 0 0,-1-1 0,0 1 0,0 0 0,0 0 0,-1-1 0,1 1 0,0 0 0,-1-3 0,0 3 0,0-1 0,0 1 0,0-1 0,0 1 0,0-1 0,0 1 0,-1 0 0,1 0 0,0-1 0,-1 1 0,1 0 0,-1 0 0,1 1 0,-1-1 0,0 0 0,-2 0 0,-8-3 0,0 0 0,0 2 0,-1-1 0,1 2 0,-25-1 0,-63 7 0,63-2 0,0 1 0,1 3 0,-58 17 0,91-24 0,0 1 0,0 1 0,1-1 0,-1 0 0,0 1 0,1-1 0,-1 1 0,1 0 0,-1 0 0,1 0 0,0 0 0,0 0 0,0 0 0,-3 5 0,4-6 0,1 1 0,-1-1 0,1 1 0,0-1 0,-1 1 0,1-1 0,0 1 0,0-1 0,0 1 0,0-1 0,0 1 0,1-1 0,-1 1 0,0-1 0,1 1 0,-1-1 0,1 1 0,-1-1 0,1 0 0,-1 1 0,1-1 0,0 0 0,0 1 0,0-1 0,0 0 0,0 0 0,0 0 0,0 0 0,3 2 0,2 2 34,1 1 1,0-2-1,0 1 0,0-1 0,1 0 0,0 0 0,0-1 0,-1 0 0,13 2 1,-14-3-167,0-1 1,0 0 0,0 0-1,1-1 1,-1 1 0,0-2 0,1 1-1,-1 0 1,0-1 0,1 0 0,-1-1-1,12-4 1,-3-1-6695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5.725"/>
    </inkml:context>
    <inkml:brush xml:id="br0">
      <inkml:brushProperty name="width" value="0.05" units="cm"/>
      <inkml:brushProperty name="height" value="0.05" units="cm"/>
      <inkml:brushProperty name="color" value="#FFFFFF"/>
    </inkml:brush>
  </inkml:definitions>
  <inkml:trace contextRef="#ctx0" brushRef="#br0">18 26 24575,'1'-2'0,"-1"1"0,0-1 0,0 1 0,-1-1 0,1 1 0,0-1 0,0 1 0,-1-1 0,1 1 0,-1 0 0,1-1 0,-1 1 0,0 0 0,1-1 0,-2-1 0,2 3 0,0 0 0,-1 0 0,1 0 0,0 0 0,0 0 0,0 0 0,0 0 0,0 0 0,-1 0 0,1 0 0,0 0 0,0 0 0,0 0 0,0 0 0,0 0 0,-1 0 0,1 0 0,0 0 0,0 0 0,0 0 0,0 0 0,0 0 0,-1 0 0,1 0 0,0 1 0,0-1 0,0 0 0,0 0 0,0 0 0,0 0 0,-1 0 0,1 0 0,0 0 0,0 0 0,0 1 0,0-1 0,0 0 0,0 0 0,0 0 0,0 0 0,0 0 0,0 1 0,-4 15 0,2 27 102,2 0 0,7 61 0,22 86-586,-13-97-703,-14-84-5639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00:36.971"/>
    </inkml:context>
    <inkml:brush xml:id="br0">
      <inkml:brushProperty name="width" value="0.05" units="cm"/>
      <inkml:brushProperty name="height" value="0.05" units="cm"/>
      <inkml:brushProperty name="color" value="#FFFFFF"/>
    </inkml:brush>
  </inkml:definitions>
  <inkml:trace contextRef="#ctx0" brushRef="#br0">635 128 24575,'8'-37'0,"-6"30"0,0 1 0,-1-1 0,0 1 0,0-1 0,0-8 0,-1 13 0,0 1 0,0-1 0,0 1 0,-1-1 0,1 1 0,-1 0 0,1-1 0,-1 1 0,1-1 0,-1 1 0,0 0 0,1 0 0,-1-1 0,0 1 0,0 0 0,0 0 0,0 0 0,0 0 0,0 0 0,-1 0 0,1 0 0,0 0 0,0 1 0,-1-1 0,1 0 0,0 1 0,-1-1 0,-1 0 0,-7-2 0,-1 1 0,1 1 0,-1-1 0,1 1 0,-1 1 0,0 0 0,1 1 0,-12 1 0,-1 2 0,1 1 0,-37 11 0,42-9 0,0 0 0,0 1 0,1 0 0,0 2 0,0 0 0,1 0 0,0 1 0,1 1 0,0 1 0,1 0 0,-14 19 0,14-15 0,1 1 0,1 0 0,1 1 0,1 0 0,0 0 0,2 1 0,0 0 0,1 0 0,-5 35 0,7-24 0,2 1 0,1-1 0,1 1 0,1-1 0,2 0 0,2 0 0,0 0 0,3 0 0,0-1 0,2 0 0,25 55 0,-10-38 0,2-1 0,2-1 0,1-2 0,3-1 0,1-1 0,50 45 0,-52-56 0,-5-6 0,-2 0 0,0 2 0,38 54 0,-58-72 0,0 0 0,0 0 0,-1 1 0,0-1 0,-1 1 0,0 0 0,0 0 0,-1 0 0,0 0 0,-1 1 0,0-1 0,0 0 0,-1 1 0,0-1 0,-1 0 0,0 1 0,0-1 0,-1 0 0,-5 16 0,-2-3 0,-2-1 0,0 1 0,-1-2 0,-1 1 0,-1-2 0,-1 0 0,0 0 0,-2-2 0,-19 17 0,-18 12 0,-106 69 0,118-88 0,0-1 0,-2-3 0,-90 36 0,133-59 0,0 0 0,-1 0 0,1 0 0,0 1 0,0-1 0,0 0 0,0 1 0,0-1 0,0 1 0,0 0 0,0-1 0,0 1 0,0 0 0,0 0 0,0-1 0,0 1 0,0 0 0,1 0 0,-1 0 0,0 0 0,1 0 0,-1 0 0,0 1 0,1 0 0,1-1 0,-1 1 0,1 0 0,-1-1 0,1 1 0,0-1 0,0 1 0,-1-1 0,1 0 0,0 1 0,0-1 0,0 0 0,1 0 0,-1 1 0,0-1 0,3 1 0,39 42 0,-1 1 0,-2 3 0,-3 1 0,-1 1 0,-3 2 0,-2 2 0,30 72 0,-26-41 0,-4 2 0,-4 2 0,-3 0 0,13 113 0,-28-124 0,-3 1 0,-8 134 0,-43 155 0,32-298 0,-22 157 0,28-169 0,3 110 0,5-150 0,1 0 0,0 0 0,1-1 0,1 1 0,0-1 0,8 19 0,-9-29 0,1 0 0,-1 0 0,1-1 0,1 1 0,-1-1 0,1 0 0,0 0 0,0 0 0,1-1 0,-1 0 0,1 0 0,1 0 0,-1-1 0,1 0 0,-1 0 0,12 4 0,-4-3 0,0-1 0,1-1 0,-1 0 0,1-1 0,-1-1 0,1 0 0,0-1 0,0 0 0,0-1 0,-1-1 0,23-6 0,17-6 0,87-35 0,-119 40 0,-8 4 0,-9 4 0,-1 0 0,0-1 0,0 1 0,0-1 0,0 0 0,0 0 0,0 0 0,-1-1 0,1 1 0,-1-1 0,6-5 0,-7-1-1365,-6 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08.462"/>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9.203"/>
    </inkml:context>
    <inkml:brush xml:id="br0">
      <inkml:brushProperty name="width" value="0.05" units="cm"/>
      <inkml:brushProperty name="height" value="0.05" units="cm"/>
    </inkml:brush>
  </inkml:definitions>
  <inkml:trace contextRef="#ctx0" brushRef="#br0">20 88 24575,'-8'-23'0,"3"18"0,1 17 0,2 13 0,1 0 0,2-1 0,0 1 0,9 43 0,-8-57 0,1 0 0,1 0 0,-1 0 0,2-1 0,-1 1 0,1-1 0,1 0 0,0 0 0,1-1 0,-1 1 0,2-1 0,12 12 0,-13-16 0,0 0 0,0-1 0,0 0 0,0 0 0,1 0 0,-1-1 0,1 0 0,0-1 0,0 0 0,0 0 0,0-1 0,0 0 0,0 0 0,1 0 0,-1-1 0,0-1 0,0 0 0,1 0 0,14-4 0,-9 1 0,0 0 0,0-1 0,-1 0 0,1-1 0,-1-1 0,-1 0 0,1-1 0,-1 0 0,-1-1 0,15-14 0,-18 14 0,0 0 0,-1 0 0,0-1 0,-1 0 0,0 0 0,-1-1 0,0 1 0,0-1 0,-1 0 0,-1-1 0,0 1 0,0-1 0,0-12 0,-2 17 0,0 0 0,-1 0 0,0 0 0,0 0 0,-1 0 0,1 0 0,-2 0 0,1 0 0,-1 1 0,0-1 0,0 0 0,-1 1 0,0-1 0,0 1 0,-1 0 0,1 0 0,-1 0 0,-1 1 0,1-1 0,-1 1 0,0 0 0,0 0 0,-6-4 0,8 7-91,0 0 0,0 0 0,0 0 0,0 1 0,-1-1 0,1 1 0,0 0 0,-1 0 0,1 0 0,-1 0 0,1 1 0,-1-1 0,1 1 0,-6 0 0,-4 3-6735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30:10.538"/>
    </inkml:context>
    <inkml:brush xml:id="br0">
      <inkml:brushProperty name="width" value="0.05" units="cm"/>
      <inkml:brushProperty name="height" value="0.05" units="cm"/>
      <inkml:brushProperty name="color" value="#FFFFFF"/>
    </inkml:brush>
  </inkml:definitions>
  <inkml:trace contextRef="#ctx0" brushRef="#br0">1999 6922 24575,'-4'-1'0,"0"0"0,1-1 0,-1 1 0,0-1 0,1 0 0,-1 0 0,1 0 0,-4-3 0,-2-1 0,-28-13 0,0 2 0,-68-22 0,36 15 0,-11-7 0,0-4 0,3-2 0,-125-84 0,127 66 0,3-3 0,2-4 0,-119-136 0,92 76 0,-127-208 0,152 206-82,6-4 0,5-3 0,6-2 0,-44-164 0,48 102-55,10-2 0,-25-284 0,37-820 137,38 1125 0,37-208 0,-25 276 0,4 1 0,5 1 0,48-111 0,-19 82-65,126-207-1,-124 247 50,4 3 0,134-145 0,-128 169 349,3 3 1,151-101-1,-223 164-333,0 1 0,0 0 0,0 0 0,0-1 0,-1 1 0,1-1 0,0 0 0,-1 0 0,1 1 0,-1-1 0,0 0 0,1 0 0,0-4 0,-2 5 0,0 0 0,0-1 0,0 1 0,0 0 0,0-1 0,0 1 0,-1 0 0,1-1 0,0 1 0,-1 0 0,1 0 0,-1 0 0,0-1 0,1 1 0,-1 0 0,0 0 0,0 0 0,1 0 0,-1 0 0,0 0 0,0 0 0,0 0 0,0 0 0,-2 0 0,-12-10 0,0 0 0,0 2 0,-1-1 0,-1 2 0,1 1 0,-1 0 0,0 0 0,-24-4 0,-17-1 0,-71-6 0,116 16 0,1 1 0,-1-1 0,1 1 0,0 1 0,0 0 0,-17 3 0,29-3 0,0 0 0,-1 0 0,1 0 0,0 0 0,-1 0 0,1 0 0,0 0 0,0 0 0,-1 0 0,1 0 0,0 0 0,-1 0 0,1 0 0,0 0 0,0 0 0,-1 1 0,1-1 0,0 0 0,0 0 0,-1 0 0,1 0 0,0 1 0,0-1 0,-1 0 0,1 0 0,0 1 0,0-1 0,0 0 0,-1 0 0,1 1 0,0-1 0,0 0 0,0 1 0,10 3 0,21 1 0,410-1 0,-248-6 0,-188 1 0,-1 1 0,1 1 0,-1-1 0,1 0 0,-1 1 0,0 0 0,6 2 0,-10-3 0,0 0 0,1 0 0,-1 0 0,0 1 0,1-1 0,-1 0 0,0 0 0,1 1 0,-1-1 0,0 0 0,0 1 0,1-1 0,-1 0 0,0 1 0,0-1 0,0 0 0,1 1 0,-1-1 0,0 0 0,0 1 0,0-1 0,0 0 0,0 1 0,0-1 0,0 1 0,0-1 0,0 0 0,0 1 0,0-1 0,0 1 0,-1 1 0,1-1 0,-1 1 0,0 0 0,0-1 0,0 1 0,0-1 0,0 1 0,0-1 0,0 0 0,-1 1 0,-1 0 0,-32 31 0,15-16 0,0 1 0,1 1 0,1 1 0,1 0 0,-16 27 0,24-31 0,1 0 0,1 0 0,1 1 0,0-1 0,1 2 0,1-1 0,0 0 0,1 1 0,1 0 0,1 34 0,8-60 0,-1 0 0,10-17 0,-4 8 0,1 1 0,0 0 0,1 1 0,1 0 0,0 1 0,1 1 0,1 0 0,0 1 0,0 1 0,21-9 0,22-9 0,115-36 0,517-114-1107,15 63 0,320 5 105,5 74-1,-756 44 685,470 70 0,-578-45 159,-1 6 0,-2 8 0,313 134 0,-409-147 658,-1 3 0,-2 2 0,-2 4 1,-2 3-1,-2 2 0,-2 2 0,-2 4 1,-2 1-1,-3 3 0,60 87 0,106 149-499,-187-245 0,-43-97 0,-43-75 0,37 87 0,2 0 0,-14-47 0,31 83 0,-1 0 0,1 1 0,0-1 0,-1 0 0,1 1 0,0-1 0,0 0 0,0 1 0,-1-1 0,1 0 0,0 0 0,0 1 0,0-1 0,0 0 0,0 0 0,0 1 0,1-1 0,-1 0 0,0 1 0,1-2 0,8 11 0,14 26 0,-23-34 0,21 35 0,-1 2 0,17 45 0,-32-69 0,-1 0 0,0 0 0,0 1 0,-2-1 0,0 1 0,0 0 0,-1-1 0,-1 1 0,-3 27 0,1-35 0,1-1 0,-1 0 0,0 0 0,0-1 0,0 1 0,-1 0 0,0-1 0,0 1 0,-1-1 0,1 0 0,-9 9 0,5-8 0,-1 1 0,1-1 0,-1 0 0,0-1 0,-1 0 0,-17 8 0,3-4 0,-1-2 0,0 0 0,0-1 0,-1-2 0,-27 2 0,13-3 0,-48-4 0,106 3 0,0 1 0,-1 0 0,28 10 0,63 26 0,-43-14 0,103 40 0,104 33 0,-258-94 0,0 0 0,0-1 0,1-1 0,-1-1 0,0 0 0,28-2 0,-39 0 0,-1 0 0,1 0 0,-1 0 0,1-1 0,-1 1 0,0-1 0,1 0 0,-1 0 0,0 0 0,0 0 0,4-5 0,19-11 0,-27 22 0,-1 0 0,1 0 0,-1 0 0,0 0 0,0 0 0,0 0 0,-5 6 0,-12 15 0,-1-1 0,-1-1 0,-1-1 0,-1 0 0,-1-2 0,-40 26 0,13-16 0,-2-3 0,-1-2 0,-2-3 0,-69 19 0,10-11 0,-135 16 0,57-25-608,-379-6 0,-195-66-608,-773-163-744,761 39 1589,613 125 201,2-7 0,-247-124 0,335 141 273,-91-66-1,133 82 469,2-2-1,1-1 0,1-1 1,-47-60-1,62 67-298,0-1 0,2 0 0,1-1 1,-11-27-1,17 36-165,1-1 0,0 0 0,2-1-1,-1 1 1,2-1 0,0 0 0,1-30 0,7 24-107,-4 18 0,-6 13 0,-43 91 0,-5-3 0,-74 104 0,112-183 0,9-20 0,2-12 0,2-32 0,2-1 0,2 1 0,2-1 0,2 1 0,2 0 0,16-46 0,-24 88 0,0 1 0,0 0 0,0 0 0,1 0 0,0 0 0,-1 0 0,1 0 0,0 0 0,1 1 0,-1-1 0,0 1 0,6-5 0,-6 6 0,1-1 0,-1 1 0,1 0 0,-1 0 0,1 1 0,-1-1 0,1 0 0,0 1 0,-1-1 0,1 1 0,0 0 0,-1 0 0,1 0 0,0 0 0,-1 1 0,1-1 0,3 2 0,110 29 0,123 52 0,-223-77 0,73 31 325,27 8-2015,-100-40-5136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5.548"/>
    </inkml:context>
    <inkml:brush xml:id="br0">
      <inkml:brushProperty name="width" value="0.05" units="cm"/>
      <inkml:brushProperty name="height" value="0.05" units="cm"/>
      <inkml:brushProperty name="color" value="#FFFFFF"/>
    </inkml:brush>
  </inkml:definitions>
  <inkml:trace contextRef="#ctx0" brushRef="#br0">383 2031 24575,'5'19'0,"1"2"0,-5-20 0,-1-1 0,0 1 0,0 0 0,0-1 0,0 1 0,0 0 0,0-1 0,0 1 0,0-1 0,0 1 0,0 0 0,0-1 0,0 1 0,0 0 0,-1-1 0,1 1 0,0-1 0,0 1 0,-1-1 0,1 1 0,0-1 0,-1 2 0,0-2 0,1 0 0,-1 0 0,1 0 0,0 0 0,-1 0 0,1-1 0,-1 1 0,1 0 0,0 0 0,-1 0 0,1 0 0,-1 0 0,1-1 0,0 1 0,-1 0 0,1 0 0,0-1 0,-1 1 0,1 0 0,0-1 0,0 1 0,-1 0 0,1 0 0,0-1 0,0 1 0,-1-1 0,1 1 0,0 0 0,0-1 0,0 1 0,0-1 0,0 1 0,0 0 0,0-1 0,-7-17 0,7 18 0,-17-66 0,-15-119 0,17 84 0,-69-362-346,-13-78-89,77 414 435,-73-394 0,90 505 0,2 11 0,1 1 0,-1 0 0,-1 0 0,1 0 0,0 0 0,-1 0 0,-2-5 0,2 30 130,24 98-844,-11-74-6112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5.925"/>
    </inkml:context>
    <inkml:brush xml:id="br0">
      <inkml:brushProperty name="width" value="0.05" units="cm"/>
      <inkml:brushProperty name="height" value="0.05" units="cm"/>
      <inkml:brushProperty name="color" value="#FFFFFF"/>
    </inkml:brush>
  </inkml:definitions>
  <inkml:trace contextRef="#ctx0" brushRef="#br0">33 551 24575,'0'-1'0,"0"-1"0,-1 1 0,1-1 0,0 0 0,-1 1 0,0-1 0,1 1 0,-1-1 0,0 1 0,0 0 0,0-1 0,0 1 0,0 0 0,0-1 0,0 1 0,0 0 0,-1 0 0,-1-2 0,2 3 0,0-1 0,0 1 0,0-1 0,0 0 0,0 0 0,0 1 0,0-1 0,0 0 0,1 0 0,-1 0 0,0 0 0,0 0 0,1 0 0,-1 0 0,1 0 0,-1 0 0,1-1 0,0 1 0,-1 0 0,1 0 0,0 0 0,0 0 0,0-1 0,0 1 0,0 0 0,0 0 0,0 0 0,0-1 0,0 1 0,0 0 0,1 0 0,-1 0 0,0 0 0,1 0 0,-1-1 0,1 1 0,0-1 0,9-11 0,0 0 0,0 0 0,2 1 0,-1 1 0,1 0 0,1 0 0,13-8 0,3-3 0,327-271 0,-349 287 0,4-3 0,0 0 0,2 0 0,24-13 0,-34 20 0,0 1 0,-1 0 0,1-1 0,0 1 0,0 1 0,0-1 0,0 0 0,0 1 0,0-1 0,0 1 0,0 0 0,0 0 0,0 0 0,0 1 0,0-1 0,0 1 0,0 0 0,0-1 0,0 1 0,0 0 0,-1 1 0,1-1 0,0 0 0,-1 1 0,5 3 0,1 2 0,-1 1 0,0 0 0,-1 0 0,1 1 0,-1 0 0,8 18 0,24 63 0,-34-77 0,20 53-1365,-4-5-5461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6.611"/>
    </inkml:context>
    <inkml:brush xml:id="br0">
      <inkml:brushProperty name="width" value="0.05" units="cm"/>
      <inkml:brushProperty name="height" value="0.05" units="cm"/>
      <inkml:brushProperty name="color" value="#FFFFFF"/>
    </inkml:brush>
  </inkml:definitions>
  <inkml:trace contextRef="#ctx0" brushRef="#br0">2002 96 24575,'2'-1'0,"-1"0"0,1-1 0,-1 1 0,0-1 0,0 1 0,0-1 0,0 1 0,0-1 0,0 0 0,0 1 0,0-1 0,-1 0 0,1 0 0,-1 1 0,1-1 0,-1 0 0,0-3 0,0 4 0,0-1 0,-1 1 0,1 0 0,-1-1 0,0 1 0,1 0 0,-1 0 0,0-1 0,0 1 0,1 0 0,-1 0 0,0 0 0,0 0 0,-1 0 0,1 0 0,0 0 0,0 1 0,0-1 0,0 0 0,-1 0 0,1 1 0,0-1 0,-1 1 0,-1-1 0,-6-2 0,0 1 0,1 0 0,-1 1 0,-1-1 0,1 2 0,0-1 0,-15 2 0,-69 12 0,76-10 0,-75 17-118,1 3-1,1 4 1,-111 50-1,-246 147-355,312-148 474,-153 114 0,237-152 0,2 3 0,2 2 0,1 2 0,2 2 0,-65 93 0,94-117 1,1 0-1,1 2 1,1-1 0,1 2 0,2-1-1,0 2 1,-6 32 0,12-41-19,1 0 1,0-1 0,2 1-1,0 0 1,0-1 0,2 1-1,0 0 1,2-1-1,0 0 1,0 0 0,2 0-1,9 21 1,-2-12-39,2-2 0,0 0 0,2 0 0,0-2 0,2 0 0,0-1 0,2-1 0,0 0 0,43 29 0,-9-13-248,1-3 1,2-2 0,78 30-1,-5-13-283,2-6-1,2-5 0,182 24 1,428 4-1218,-386-60 1073,398-45 0,-463 5 0,511-129 0,-228-29 103,-479 151 475,-1-5 0,-3-4 0,143-102 0,-192 119 257,-2-2 0,-2-1 0,-1-3 0,-2-1 0,-1-1 0,38-61 0,-61 80-34,-1-1 1,0-1-1,-2 0 1,-1 0-1,-1-1 1,7-36 0,-13 43-48,0 0 0,-2 0 0,0-1 0,-1 1 0,-1 0 0,0-1 0,-2 1 0,0 0 0,-11-34 0,6 32-25,0 1 0,-1 0-1,-2 1 1,0-1 0,0 2-1,-25-30 1,14 24-2,0 1 0,-2 1 1,0 1-1,-29-18 0,-3 4 64,-2 2 0,-1 2 0,-120-42 0,42 28 239,-1 7 0,-212-31 1,-294 10-506,213 45-587,0 19 0,-829 118 0,798-24 1516,302-53 1712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7.342"/>
    </inkml:context>
    <inkml:brush xml:id="br0">
      <inkml:brushProperty name="width" value="0.05" units="cm"/>
      <inkml:brushProperty name="height" value="0.05" units="cm"/>
      <inkml:brushProperty name="color" value="#FFFFFF"/>
    </inkml:brush>
  </inkml:definitions>
  <inkml:trace contextRef="#ctx0" brushRef="#br0">44 374 24575,'-7'-7'0,"4"4"0,0 0 0,0-1 0,-1 2 0,1-1 0,-1 0 0,0 1 0,-5-3 0,9 5 0,0 0 0,-1 0 0,1 0 0,0 1 0,0-1 0,0 0 0,-1 0 0,1 0 0,0 1 0,0-1 0,0 0 0,0 0 0,-1 1 0,1-1 0,0 0 0,0 1 0,0-1 0,0 0 0,0 0 0,0 1 0,0-1 0,0 0 0,0 1 0,0-1 0,0 0 0,0 0 0,0 1 0,0-1 0,0 0 0,0 1 0,0-1 0,0 0 0,1 0 0,-1 1 0,0-1 0,0 0 0,0 0 0,1 1 0,4 16 0,-5-15 0,27 84 0,-4 0 0,-3 2 0,-5 0 0,6 116 0,-38-308 0,5-22 0,5-160 0,7 256 0,1 0 0,2 0 0,2 0 0,0 0 0,14-43 0,-15 62 0,0 1 0,0 0 0,1 0 0,0 0 0,1 1 0,0 0 0,1 0 0,0 0 0,0 1 0,1 0 0,-1 0 0,2 1 0,-1 0 0,1 0 0,0 1 0,1 0 0,-1 1 0,14-5 0,-7 4 0,0 1 0,0 1 0,1 1 0,-1 0 0,1 1 0,0 1 0,-1 0 0,1 2 0,21 2 0,-27-2 0,-1 1 0,1 0 0,-1 1 0,0 0 0,0 0 0,0 1 0,-1 1 0,1-1 0,-1 2 0,0-1 0,0 1 0,-1 0 0,0 1 0,0 0 0,12 15 0,-16-18 0,-1 0 0,0 1 0,-1 0 0,1 0 0,-1 0 0,0 0 0,0 0 0,0 0 0,-1 0 0,0 1 0,0-1 0,0 0 0,-1 1 0,1 7 0,-2-5 0,0 1 0,-1-1 0,0 0 0,0 0 0,0 0 0,-1 0 0,-1-1 0,-6 13 0,-2-1 0,-1-1 0,0 0 0,-2-1 0,0-1 0,-1-1 0,-22 18 0,14-13 0,-1-2 0,-52 29 0,104-57 0,0 2 0,1 0 0,-1 2 0,1 1 0,52-2 0,-59 6 0,1 1 0,-1 2 0,0 0 0,1 1 0,-1 1 0,0 1 0,-1 1 0,28 12 0,-38-14 0,-1 1 0,0 0 0,0 0 0,-1 1 0,1 1 0,-1-1 0,0 1 0,-1 1 0,0-1 0,7 10 0,-11-13 0,-1 0 0,0 0 0,1 0 0,-2 0 0,1 0 0,0 0 0,-1 1 0,0-1 0,0 0 0,0 1 0,0-1 0,-1 1 0,0-1 0,0 1 0,0-1 0,0 1 0,-1-1 0,1 1 0,-1-1 0,-1 1 0,1-1 0,0 0 0,-1 0 0,0 0 0,-4 7 0,-2 1 0,0-1 0,-1 0 0,-1-1 0,1 0 0,-2-1 0,1 0 0,-1 0 0,-1-1 0,1 0 0,-25 11 0,6-6 0,0 0 0,-1-2 0,-50 10 0,54-15 69,0-1-1,-1-2 0,1-1 0,-37-2 1,53 0-201,-1-1 1,1-1 0,0 1-1,0-2 1,-1 0 0,2 0 0,-1-1-1,0 0 1,1-1 0,0 0 0,0-1-1,-18-13 1,1-8-6695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8.173"/>
    </inkml:context>
    <inkml:brush xml:id="br0">
      <inkml:brushProperty name="width" value="0.05" units="cm"/>
      <inkml:brushProperty name="height" value="0.05" units="cm"/>
      <inkml:brushProperty name="color" value="#FFFFFF"/>
    </inkml:brush>
  </inkml:definitions>
  <inkml:trace contextRef="#ctx0" brushRef="#br0">35 328 24575,'0'-1'0,"0"0"0,-1 1 0,1-1 0,-1 1 0,1-1 0,-1 1 0,1-1 0,-1 1 0,1 0 0,-1-1 0,0 1 0,1 0 0,-1-1 0,0 1 0,1 0 0,-1 0 0,0-1 0,1 1 0,-1 0 0,0 0 0,1 0 0,-1 0 0,0 0 0,0 0 0,1 0 0,-1 0 0,-1 1 0,1-1 0,0 1 0,0 0 0,1 0 0,-1 0 0,0-1 0,0 1 0,1 0 0,-1 0 0,1 0 0,-1 0 0,1 0 0,-1 0 0,1 0 0,0 0 0,-1 2 0,-1 7 0,0-1 0,1 1 0,0 10 0,1-17 0,20 456 0,-5-284 0,-17-203 0,-15-330 0,17 275 0,3 0 0,21-120 0,-17 169 0,1 0 0,16-43 0,-21 69 0,1-1 0,0 1 0,0-1 0,0 1 0,1 1 0,0-1 0,1 1 0,0 0 0,0 0 0,0 0 0,1 1 0,0 0 0,0 0 0,9-4 0,-13 8 0,1 0 0,0 1 0,0 0 0,0 0 0,0 0 0,0 1 0,0-1 0,0 1 0,0 0 0,0 0 0,0 0 0,0 0 0,0 1 0,0 0 0,0 0 0,0 0 0,0 0 0,-1 1 0,1-1 0,0 1 0,-1 0 0,1 0 0,-1 0 0,0 1 0,4 2 0,5 5 0,0 1 0,-1 0 0,0 1 0,17 26 0,-6-5 0,-2 1 0,-1 1 0,-2 1 0,-2 0 0,14 50 0,36 197 0,-48-170-1365,-12-70-5461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8.361"/>
    </inkml:context>
    <inkml:brush xml:id="br0">
      <inkml:brushProperty name="width" value="0.05" units="cm"/>
      <inkml:brushProperty name="height" value="0.05" units="cm"/>
      <inkml:brushProperty name="color" value="#FFFFFF"/>
    </inkml:brush>
  </inkml:definitions>
  <inkml:trace contextRef="#ctx0" brushRef="#br0">8 52 24575,'0'-3'0,"-3"-3"0,-1-5 0,3 0 0,5 2 0,5 3 0,6 1 0,10 6 0,9 2 0,8 1 0,9-1 0,10 0 0,10-4 0,7-5 0,-9-1-8191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8.692"/>
    </inkml:context>
    <inkml:brush xml:id="br0">
      <inkml:brushProperty name="width" value="0.05" units="cm"/>
      <inkml:brushProperty name="height" value="0.05" units="cm"/>
      <inkml:brushProperty name="color" value="#FFFFFF"/>
    </inkml:brush>
  </inkml:definitions>
  <inkml:trace contextRef="#ctx0" brushRef="#br0">406 277 24575,'8'-4'0,"0"-1"0,0 1 0,0-2 0,-1 1 0,0-1 0,0 0 0,0 0 0,-1-1 0,9-11 0,-12 14 0,-1 1 0,0-1 0,-1 0 0,1 1 0,-1-1 0,0 0 0,0 0 0,0 0 0,0 0 0,0 0 0,-1 0 0,0 0 0,0 0 0,0 0 0,-1 0 0,1-1 0,-1 1 0,0 0 0,0 1 0,0-1 0,0 0 0,-1 0 0,-3-6 0,0 2 0,0 0 0,-1 1 0,1-1 0,-2 1 0,1 0 0,-1 1 0,0 0 0,0 0 0,-1 0 0,0 1 0,0 0 0,0 0 0,0 1 0,-1 0 0,0 1 0,-16-5 0,18 6 0,0 1 0,0 0 0,0-1 0,0 2 0,-1-1 0,1 1 0,0 1 0,0-1 0,0 1 0,0 0 0,0 1 0,0-1 0,0 1 0,0 1 0,0 0 0,1-1 0,0 2 0,-1-1 0,1 1 0,0 0 0,1 0 0,-10 9 0,12-10 0,0 1 0,0 0 0,0 0 0,0 0 0,1 0 0,-1 0 0,1 0 0,0 1 0,0-1 0,1 1 0,-1 0 0,1-1 0,0 1 0,0 0 0,1 7 0,0-6 0,0 1 0,1 0 0,0 0 0,1 0 0,0 0 0,0-1 0,0 1 0,0-1 0,7 11 0,3 3 0,2-1 0,0-1 0,1 0 0,0-1 0,24 20 0,7 4 0,72 72 0,-103-97 0,-1 0 0,-1 1 0,0 1 0,-1 1 0,12 26 0,-21-40 0,-1 1 0,0 0 0,0 0 0,0 0 0,-1 0 0,0 0 0,0 0 0,-1 1 0,1-1 0,-1 0 0,-1 0 0,1 1 0,-2 6 0,0-8 0,1 0 0,-1 0 0,0 0 0,0-1 0,-1 1 0,0-1 0,1 0 0,-1 1 0,-1-1 0,1-1 0,0 1 0,-1 0 0,0-1 0,0 0 0,0 0 0,-7 4 0,-1-1 0,0 0 0,0-1 0,-1 0 0,0-1 0,0-1 0,0 0 0,0-1 0,0 0 0,-1-1 0,1-1 0,-1 0 0,1 0 0,-18-4 0,-2-2 0,0-1 0,1-1 0,0-2 0,-36-16 0,14 1-1365,9 3-5461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9.893"/>
    </inkml:context>
    <inkml:brush xml:id="br0">
      <inkml:brushProperty name="width" value="0.05" units="cm"/>
      <inkml:brushProperty name="height" value="0.05" units="cm"/>
      <inkml:brushProperty name="color" value="#FFFFFF"/>
    </inkml:brush>
  </inkml:definitions>
  <inkml:trace contextRef="#ctx0" brushRef="#br0">0 887 24575,'2'14'0,"1"1"0,0-1 0,1 1 0,1-1 0,0 0 0,0 0 0,12 18 0,-13-22 0,3 2 0,0 0 0,1 0 0,0 0 0,1-1 0,0-1 0,1 1 0,0-2 0,0 1 0,1-1 0,0-1 0,1 0 0,22 12 0,7-1 0,1-2 0,72 21 0,17-4 0,2-4 0,248 20 0,278-43 0,-464-18-153,274-52 0,-355 39 76,-1-5 0,-1-5 1,185-84-1,117-106 77,-10 4 0,3 47 0,9 25 0,-316 114 0,13-6 0,-1-4 0,108-60 0,-135 48 655,-26 16-2062,-50 35-5419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0.314"/>
    </inkml:context>
    <inkml:brush xml:id="br0">
      <inkml:brushProperty name="width" value="0.05" units="cm"/>
      <inkml:brushProperty name="height" value="0.05" units="cm"/>
      <inkml:brushProperty name="color" value="#FFFFFF"/>
    </inkml:brush>
  </inkml:definitions>
  <inkml:trace contextRef="#ctx0" brushRef="#br0">54 21 24575,'-3'-2'0,"0"-1"0,-1 1 0,1 0 0,-1 0 0,1 1 0,-1-1 0,0 1 0,0-1 0,0 1 0,1 0 0,-1 1 0,-6-1 0,37 12 0,24-4 0,56 0 0,-43-4 0,160 4 0,79 6 0,-301-13 0,4 1 0,0-1 0,-1 1 0,1 0 0,-1 1 0,1-1 0,6 3 0,-11-3 0,0 0 0,0 0 0,0-1 0,0 1 0,0 0 0,1 0 0,-2 0 0,1 0 0,0 0 0,0 0 0,0 0 0,0 0 0,-1 1 0,1-1 0,0 0 0,-1 0 0,1 1 0,-1-1 0,0 0 0,1 1 0,-1-1 0,0 0 0,0 1 0,0-1 0,0 1 0,0-1 0,0 0 0,0 1 0,0-1 0,-1 0 0,0 2 0,-5 19 0,-2 0 0,0-1 0,-2 0 0,-15 27 0,10-21 0,-28 56 164,-97 170-1693,128-234-5297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59.437"/>
    </inkml:context>
    <inkml:brush xml:id="br0">
      <inkml:brushProperty name="width" value="0.05" units="cm"/>
      <inkml:brushProperty name="height" value="0.05" units="cm"/>
    </inkml:brush>
  </inkml:definitions>
  <inkml:trace contextRef="#ctx0" brushRef="#br0">0 1 24575,'3'0'0,"4"0"0,1 3 0,-1 4 0,-2 3 0,2 4 0,-1 2 0,-2 4 0,2 1 0,0 4 0,-1 3 0,2 3 0,-1-1 0,-1 0 0,-2-1 0,0-4 0,-2-5-8191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2.822"/>
    </inkml:context>
    <inkml:brush xml:id="br0">
      <inkml:brushProperty name="width" value="0.05" units="cm"/>
      <inkml:brushProperty name="height" value="0.05" units="cm"/>
      <inkml:brushProperty name="color" value="#FFFFFF"/>
    </inkml:brush>
  </inkml:definitions>
  <inkml:trace contextRef="#ctx0" brushRef="#br0">2302 1689 24575,'3'-11'0,"-1"1"0,-1-1 0,1 0 0,-2 0 0,0 0 0,0 0 0,-1 0 0,0 0 0,-1 0 0,0 1 0,-7-20 0,6 22 0,-1-1 0,0 1 0,-1 0 0,0 0 0,0 1 0,0 0 0,-1-1 0,0 2 0,-1-1 0,0 1 0,0 0 0,0 0 0,0 1 0,-13-6 0,2 2 0,0 0 0,-1 2 0,0 1 0,0 0 0,-1 1 0,0 1 0,1 1 0,-1 1 0,-1 0 0,-32 3 0,25 1 0,0 2 0,1 0 0,-1 2 0,1 1 0,1 1 0,-1 2 0,-30 15 0,1 6-87,1 2 0,1 2 0,2 3 1,2 2-1,-52 54 0,-2 14-409,-97 133 1,57-49-117,9 6-1,9 6 0,8 5 1,10 5-1,-141 400 0,208-483 429,-24 146 0,48-177-49,4 1 0,1 120 0,13-148 109,3 1 0,4-2-1,28 125 1,-21-141 163,3-1 0,2-1 0,2 0 0,3-2 0,40 64 0,-31-64 1,3-2-1,3-2 0,1-1 1,88 77-1,-46-58 496,3-3-1,94 52 0,-139-92 362,36 22 471,-69-39-1188,-1-1 0,0 1 1,0 0-1,0 1 1,-1-1-1,0 1 1,6 9-1,-9-10-138,0 0-1,-1 0 1,0 0-1,0 0 1,0 0 0,-1 1-1,0-1 1,0 1-1,0-1 1,-1 1-1,0-1 1,0 1-1,-3 11 1,-2 9 99,-1-1 1,-10 27-1,7-25-109,-18 67-78,4 0-1,4 2 1,4 0-1,5 1 1,2 128-1,10-163 20,3-1-1,2 0 1,4 0-1,2-1 1,2-1-1,4 0 1,1-1-1,4-1 0,45 82 1,-38-90 2,2-2-1,1-1 1,3-2-1,2-1 1,2-2-1,50 40 1,-33-36-56,2-4 1,2-2-1,2-2 1,91 38-1,-59-37-54,1-4 1,162 35-1,-124-44 43,196 11 1,-190-31 6,1-7 1,0-7-1,0-5 1,-2-6-1,143-40 1,-158 30 512,142-14 0,-192 36-214,1 4 0,-1 3 1,97 12-1,222 46-294,67 9-378,89-15-1523,846-29 1,-838-58 996,992-190 0,-1113 127 697,390-73-379,-700 152 719,1 6 0,1 5-1,-1 6 1,169 19 0,192 60-52,-108-15 0,-102-28 79,1-12 0,1-13 1,0-11-1,487-69 1,-491 23-80,-1-12 0,-4-12 0,-3-13 0,403-184 0,135-170 0,-56 27 0,-297 206 282,108-53 430,-437 193-577,-3-6 0,151-116 0,-219 144 1,-2-1-1,-2-4 1,-2-1 0,77-106 0,-92 106-23,-2-1 0,-3-2 0,-1 0 0,-4-2 0,34-113 0,-42 106-113,-3 0 0,-3-1 0,-2 0 0,-3-70 0,-6 50 0,-5 1 0,-28-137 0,2 88 0,-6 2 0,-5 2 0,-107-212 0,79 203 946,-6 4 1,-5 3-1,-125-147 1,173 236-812,-1 1 1,-2 2 0,-55-42-1,65 58-99,-1 2-1,-1 1 1,-1 1 0,-1 2-1,0 1 1,-34-10-1,-13 5-35,-2 2 0,-105-7 0,-30-5 0,173 21 0,0-2 0,-80-31 0,74 18 5,1-2 0,1-3-1,1-1 1,1-2 0,-71-66-1,-179-210-106,258 266 63,-73-85-396,-151-160 282,194 219 161,-3 4 0,-84-59 0,117 97-8,-1 2 0,0 2 0,-2 1 0,-1 2 0,0 2 0,-48-12 0,24 12 0,-1 4 0,0 2 0,-92-1 0,-460 21 0,192 3 0,1-30 0,216-10 0,0-9 0,-249-78 0,-391-170 0,116 35 0,551 196 4,-294-46 1,361 84-336,-1 6 0,0 4 0,-210 20 0,181 5 331,1 8 0,-142 45 0,-272 115 0,46-14 0,420-147-82,-2-4 1,0-5 0,-172 12-1,195-28 45,0-3-1,0-4 1,0-2-1,0-4 1,-122-34-1,115 19 38,2-4 0,-122-65 0,-129-103 0,204 120 0,45 30 0,-135-59 0,165 87 0,-2 2 0,0 3 0,0 2 0,-70-9 0,45 15-5,0 4 0,-1 3 0,1 3 0,-111 19 0,-295 84-807,322-67 317,-249 48 495,-4-19 0,-627 23 0,524-53-62,385-20 50,-244 66 1,223-34 14,-228 109 1,-128 106-36,-143 65 331,585-302-4804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3.605"/>
    </inkml:context>
    <inkml:brush xml:id="br0">
      <inkml:brushProperty name="width" value="0.05" units="cm"/>
      <inkml:brushProperty name="height" value="0.05" units="cm"/>
      <inkml:brushProperty name="color" value="#FFFFFF"/>
    </inkml:brush>
  </inkml:definitions>
  <inkml:trace contextRef="#ctx0" brushRef="#br0">1 630 24575,'2'-15'0,"0"0"0,1 0 0,1 1 0,0-1 0,13-26 0,-12 29 0,9-15 0,-13 27 0,-1-1 0,0 1 0,1 0 0,-1-1 0,0 1 0,0 0 0,1 0 0,-1-1 0,0 1 0,1 0 0,-1 0 0,1 0 0,-1-1 0,0 1 0,1 0 0,-1 0 0,1 0 0,-1 0 0,0 0 0,1 0 0,-1 0 0,1 0 0,0 0 0,0 0 0,-1 1 0,1-1 0,0 1 0,-1-1 0,1 1 0,-1-1 0,1 1 0,-1-1 0,1 1 0,-1 0 0,1-1 0,-1 1 0,1 0 0,-1 0 0,0-1 0,1 1 0,-1 0 0,0 0 0,4 13 0,0 0 0,-1 1 0,0-1 0,0 23 0,-2 63 0,-2-75 0,0 39 0,-3 0 0,-22 113 0,26-177 0,0 0 0,0 0 0,0 0 0,0 0 0,0 0 0,0-1 0,-1 1 0,1 0 0,0 0 0,0 0 0,0 0 0,0 0 0,0 0 0,0 0 0,0 0 0,0 0 0,0 0 0,0 0 0,0 0 0,0 0 0,0 0 0,0 0 0,0 0 0,0 0 0,-1 0 0,1 1 0,0-1 0,0 0 0,0 0 0,0 0 0,0 0 0,0 0 0,0 0 0,0 0 0,0 0 0,0 0 0,0 0 0,0 0 0,0 0 0,-2-13 0,1-20 0,5-16 0,2 0 0,2 0 0,2 1 0,3 0 0,20-53 0,-10 44 0,3 0 0,2 2 0,60-89 0,-63 110 0,1 1 0,2 0 0,56-49 0,-66 66 0,1 2 0,0 0 0,1 1 0,0 1 0,1 1 0,1 1 0,0 1 0,29-9 0,-46 17 0,1-1 0,-1 1 0,1 1 0,0-1 0,-1 1 0,1 0 0,-1 0 0,1 0 0,9 3 0,-13-3 0,0 1 0,-1 0 0,1-1 0,0 1 0,-1 0 0,1 0 0,-1 0 0,1 0 0,-1 0 0,0 0 0,1 0 0,-1 1 0,0-1 0,0 0 0,0 1 0,0-1 0,0 1 0,0-1 0,0 1 0,-1-1 0,1 1 0,0 0 0,-1-1 0,1 1 0,-1 0 0,0 0 0,0-1 0,1 1 0,-1 0 0,0 0 0,-1-1 0,1 1 0,0 0 0,-1 1 0,-1 7 0,0 0 0,-1-1 0,0 1 0,-1-1 0,0 0 0,-1 0 0,0-1 0,-10 15 0,-56 64 0,61-76 0,-183 178 0,87-90 0,104-97 0,-2 3 0,-1-1 0,1 1 0,0 0 0,0 0 0,-5 7 0,9-11 0,-1 0 0,1 0 0,0 0 0,-1-1 0,1 1 0,0 0 0,0 0 0,0 0 0,-1 0 0,1 0 0,0 0 0,0 0 0,0-1 0,1 1 0,-1 0 0,0 0 0,0 0 0,0 0 0,1 0 0,-1 0 0,0-1 0,1 1 0,-1 0 0,1 0 0,-1-1 0,1 1 0,-1 0 0,1 0 0,-1-1 0,1 1 0,0-1 0,-1 1 0,1 0 0,0-1 0,0 1 0,-1-1 0,1 0 0,0 1 0,0-1 0,0 0 0,0 1 0,-1-1 0,1 0 0,0 0 0,0 0 0,1 0 0,31 8 0,0-2 0,48 3 0,-3 0 0,156 36 0,-208-39 0,-1 2 0,0 1 0,0 2 0,-1 0 0,0 1 0,42 30 0,-62-39 0,1 1 0,0 0 0,-1 1 0,0-1 0,0 1 0,0 0 0,0 0 0,-1 0 0,0 0 0,0 1 0,4 10 0,-6-13 0,0 0 0,0 1 0,-1-1 0,0 0 0,0 0 0,0 1 0,0-1 0,0 0 0,0 1 0,-1-1 0,0 0 0,1 0 0,-1 0 0,-1 0 0,1 0 0,0 0 0,-1 0 0,1 0 0,-1 0 0,0 0 0,0-1 0,0 1 0,-4 3 0,-4 2 0,1 0 0,-1 0 0,-1-1 0,0 0 0,0-1 0,0 0 0,0-1 0,-1 0 0,-19 5 0,-3-2 0,-1 0 0,-43 2 0,-18-4-1365,7-5-5461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3.932"/>
    </inkml:context>
    <inkml:brush xml:id="br0">
      <inkml:brushProperty name="width" value="0.05" units="cm"/>
      <inkml:brushProperty name="height" value="0.05" units="cm"/>
      <inkml:brushProperty name="color" value="#FFFFFF"/>
    </inkml:brush>
  </inkml:definitions>
  <inkml:trace contextRef="#ctx0" brushRef="#br0">1 186 24575,'31'-13'0,"2"1"0,-1 2 0,2 2 0,48-7 0,265-15 0,10-1 0,-355 31 0,7-2 0,1 1 0,-1-1 0,0-1 0,0 0 0,14-6 0,-22 9 0,-1 0 0,0-1 0,1 1 0,-1 0 0,1 0 0,-1 0 0,0 0 0,1-1 0,-1 1 0,0 0 0,1 0 0,-1-1 0,0 1 0,1 0 0,-1 0 0,0-1 0,0 1 0,1 0 0,-1-1 0,0 1 0,0 0 0,0-1 0,0 1 0,1-1 0,-1 1 0,0 0 0,0-1 0,0 1 0,0-1 0,0 1 0,0 0 0,0-1 0,0 1 0,0-1 0,0 1 0,0 0 0,0-1 0,0 1 0,-1-1 0,1 1 0,0 0 0,0-1 0,0 1 0,0 0 0,-1-1 0,1 1 0,0 0 0,0-1 0,-1 1 0,1 0 0,0-1 0,-1 1 0,1 0 0,0 0 0,-1 0 0,1-1 0,0 1 0,-1 0 0,1 0 0,-1 0 0,1 0 0,0-1 0,-1 1 0,-28-9 0,7 3 0,-1 1 0,-1 2 0,1 0 0,-1 2 0,-34 1 0,49 1 0,1 0 0,-1 0 0,0 1 0,1 0 0,-1 1 0,1 0 0,0 0 0,0 0 0,0 1 0,0 1 0,1-1 0,0 1 0,0 0 0,0 1 0,0 0 0,1 0 0,0 0 0,-6 9 0,2 0 0,1 0 0,1 1 0,0 1 0,1-1 0,1 1 0,0 0 0,-5 33 0,-9 129 0,18-150 0,-1 15-455,2-1 0,7 66 0,1-62-6371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4.336"/>
    </inkml:context>
    <inkml:brush xml:id="br0">
      <inkml:brushProperty name="width" value="0.05" units="cm"/>
      <inkml:brushProperty name="height" value="0.05" units="cm"/>
      <inkml:brushProperty name="color" value="#FFFFFF"/>
    </inkml:brush>
  </inkml:definitions>
  <inkml:trace contextRef="#ctx0" brushRef="#br0">1 710 24575,'149'-233'0,"-143"221"0,17-23 0,-21 33 0,-1 0 0,0 0 0,1 0 0,0 1 0,-1-1 0,1 1 0,0-1 0,0 1 0,-1 0 0,1 0 0,0 0 0,0 0 0,1 0 0,1-1 0,-3 2 0,0 0 0,0 0 0,-1 0 0,1 0 0,0 1 0,-1-1 0,1 0 0,0 0 0,0 1 0,-1-1 0,1 0 0,0 1 0,-1-1 0,1 1 0,-1-1 0,1 1 0,-1-1 0,1 1 0,-1-1 0,1 1 0,-1-1 0,1 1 0,-1 0 0,0-1 0,1 1 0,-1 0 0,0-1 0,1 1 0,-1 0 0,0-1 0,0 1 0,0 0 0,0 0 0,0-1 0,0 1 0,0 1 0,2 30 0,-3-30 0,-8 143 0,-1 29 0,9-131 0,11 84 0,-9-119 0,0 0 0,1-1 0,0 1 0,5 13 0,-1-15 0,-1-11 0,-2-16 0,-1-27 0,-9-85 0,1 38 0,3 2 0,12-116 0,-5 171 0,2 1 0,1-1 0,2 1 0,2 1 0,29-67 0,-36 93 0,1 0 0,1 1 0,0-1 0,0 1 0,1 1 0,0-1 0,0 1 0,17-13 0,-21 18 0,1 1 0,0 0 0,-1 0 0,1 0 0,0 0 0,0 1 0,0-1 0,0 1 0,0 0 0,0 0 0,0 0 0,1 1 0,-1 0 0,0-1 0,0 2 0,1-1 0,-1 0 0,0 1 0,0 0 0,0 0 0,0 0 0,0 0 0,0 1 0,0-1 0,6 5 0,-2-2 0,-1 1 0,0 1 0,0 0 0,-1 0 0,1 0 0,-2 0 0,1 1 0,0 0 0,-1 0 0,-1 1 0,1-1 0,-1 1 0,0 0 0,-1 1 0,0-1 0,0 0 0,2 13 0,-2-7 0,-1 1 0,0-1 0,-1 1 0,-1 0 0,0 0 0,-1-1 0,0 1 0,-1 0 0,-8 24 0,5-25 31,0-1 0,-1 1 0,-1-2 0,0 1 0,-1-1 0,0 0 0,-1 0 0,0-1 1,-1 0-1,-13 11 0,-1-2-458,-1 0 0,-1-2 1,-44 23-1,-18 3-6399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18.123"/>
    </inkml:context>
    <inkml:brush xml:id="br0">
      <inkml:brushProperty name="width" value="0.05" units="cm"/>
      <inkml:brushProperty name="height" value="0.05" units="cm"/>
      <inkml:brushProperty name="color" value="#FFFFFF"/>
    </inkml:brush>
  </inkml:definitions>
  <inkml:trace contextRef="#ctx0" brushRef="#br0">432 12 24575,'9'-1'0,"1"0"0,-1-1 0,14-4 0,-18 5 0,-17 6 0,-5 1 0,-46 19 0,2 3 0,-64 40 0,106-57 0,1 1 0,1 0 0,0 2 0,1 0 0,1 1 0,0 0 0,1 1 0,0 1 0,2 0 0,-21 36 0,30-47 0,0 1 0,0-1 0,1 1 0,0 0 0,0 0 0,0 0 0,1 0 0,0 0 0,0 0 0,1 0 0,0 0 0,0 0 0,1 0 0,0 0 0,0 0 0,1 0 0,-1 0 0,2 0 0,-1-1 0,1 1 0,0-1 0,0 1 0,0-1 0,1 0 0,0 0 0,1-1 0,-1 1 0,1-1 0,0 0 0,0 0 0,1 0 0,5 3 0,6 2 0,0 0 0,1-2 0,0 0 0,0-1 0,1-1 0,0 0 0,0-2 0,24 4 0,10-2 0,96-2 0,-91-6-341,0-3 0,0-2-1,64-18 1,-41 3-6485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18.360"/>
    </inkml:context>
    <inkml:brush xml:id="br0">
      <inkml:brushProperty name="width" value="0.05" units="cm"/>
      <inkml:brushProperty name="height" value="0.05" units="cm"/>
      <inkml:brushProperty name="color" value="#FFFFFF"/>
    </inkml:brush>
  </inkml:definitions>
  <inkml:trace contextRef="#ctx0" brushRef="#br0">0 0 24575,'0'6'0,"0"5"0,3 6 0,1 7 0,3 5 0,0 6 0,2 6 0,2 8 0,3 5 0,1 1 0,-1 1 0,-1 0 0,-2-4 0,-3-5 0,0-4 0,-1-10-8191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18.581"/>
    </inkml:context>
    <inkml:brush xml:id="br0">
      <inkml:brushProperty name="width" value="0.05" units="cm"/>
      <inkml:brushProperty name="height" value="0.05" units="cm"/>
      <inkml:brushProperty name="color" value="#FFFFFF"/>
    </inkml:brush>
  </inkml:definitions>
  <inkml:trace contextRef="#ctx0" brushRef="#br0">37 1 24575,'-3'0'0,"-4"0"0,-3 0 0,-1 2 0,5 5 0,7 7 0,2 3 0,1 6 0,0-2-8191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19.109"/>
    </inkml:context>
    <inkml:brush xml:id="br0">
      <inkml:brushProperty name="width" value="0.05" units="cm"/>
      <inkml:brushProperty name="height" value="0.05" units="cm"/>
      <inkml:brushProperty name="color" value="#FFFFFF"/>
    </inkml:brush>
  </inkml:definitions>
  <inkml:trace contextRef="#ctx0" brushRef="#br0">516 144 24575,'6'-7'0,"0"0"0,0 0 0,0 0 0,-1-1 0,0 0 0,6-14 0,-10 21 0,0-1 0,0 0 0,0 1 0,-1-1 0,1 0 0,-1 0 0,1 0 0,-1 0 0,0 0 0,1 1 0,-1-1 0,0 0 0,0 0 0,-1 0 0,1 0 0,0 0 0,-1 0 0,1 0 0,-1 1 0,1-1 0,-1 0 0,0 0 0,0 1 0,0-1 0,0 0 0,0 1 0,0-1 0,0 1 0,-1-1 0,1 1 0,-1 0 0,1 0 0,-1 0 0,1-1 0,-1 1 0,1 0 0,-1 1 0,-2-2 0,-6-1 0,1 0 0,0 0 0,0 1 0,-1 1 0,1-1 0,-1 2 0,0-1 0,-16 2 0,-1 2 0,-48 12 0,33-5 0,-73 30 0,96-31 0,0 0 0,1 1 0,0 0 0,0 2 0,-28 24 0,42-32 0,-1 0 0,2 0 0,-1 1 0,0-1 0,1 1 0,0 0 0,0 0 0,-4 10 0,6-12 0,0-1 0,1 1 0,-1-1 0,1 1 0,0 0 0,-1-1 0,1 1 0,0-1 0,0 1 0,1-1 0,-1 1 0,1 0 0,-1-1 0,1 1 0,0-1 0,0 0 0,0 1 0,0-1 0,0 0 0,0 1 0,1-1 0,1 2 0,3 3 0,1 0 0,0 0 0,1-1 0,-1 0 0,1-1 0,0 0 0,1 0 0,-1 0 0,1-1 0,16 5 0,11 2 0,51 9 0,-69-17 0,95 16 0,-50-9 0,80 23 0,-137-31 0,0 0 0,-1 0 0,1 0 0,0 1 0,-1 0 0,0 0 0,6 6 0,-10-9 0,0 1 0,0 0 0,0-1 0,-1 1 0,1 0 0,0 0 0,-1 0 0,1 0 0,-1 0 0,1 0 0,-1 0 0,0 0 0,1 0 0,-1 0 0,0 0 0,0 0 0,1 0 0,-1 0 0,0 1 0,-1 0 0,1-1 0,0 0 0,-1 1 0,0-1 0,1 0 0,-1 1 0,0-1 0,0 0 0,1 0 0,-1 1 0,0-1 0,0 0 0,0 0 0,-1 0 0,1 0 0,0 0 0,-3 1 0,-9 5 0,0 1 0,-1-2 0,0 0 0,0-1 0,0 0 0,-1-1 0,-20 3 0,-109 8 0,136-15 0,-135 3-1365,84-7-5461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0.168"/>
    </inkml:context>
    <inkml:brush xml:id="br0">
      <inkml:brushProperty name="width" value="0.05" units="cm"/>
      <inkml:brushProperty name="height" value="0.05" units="cm"/>
      <inkml:brushProperty name="color" value="#FFFFFF"/>
    </inkml:brush>
  </inkml:definitions>
  <inkml:trace contextRef="#ctx0" brushRef="#br0">3747 349 24575,'7'-6'0,"-2"0"0,1-1 0,-1 0 0,0-1 0,-1 1 0,1-1 0,-2 0 0,1 0 0,-1 0 0,0 0 0,-1-1 0,0 1 0,0-1 0,1-15 0,-3 17 0,0 0 0,-1 0 0,1 1 0,-2-1 0,1 0 0,-1 0 0,1 1 0,-2-1 0,1 1 0,-1-1 0,0 1 0,0 0 0,-1 0 0,0 1 0,0-1 0,0 1 0,-1-1 0,0 1 0,-5-4 0,-2 0 0,-1 0 0,0 1 0,0 0 0,0 1 0,-1 1 0,0 0 0,-1 1 0,1 1 0,-26-5 0,-12 1 0,-74-2 0,123 10 0,-509 12-1005,0 44-257,413-44 1210,64-7 35,-822 109 97,10 54-835,830-164 749,-208 58-191,169-44 516,-103 49 0,151-63-147,0 0 0,1 1-1,-1 0 1,1 0 0,0 1 0,0 0-1,-9 10 1,13-13-115,1 0 1,0 0-1,0 1 0,1-1 0,-1 0 1,1 1-1,-1-1 0,1 1 0,0-1 1,1 1-1,-1-1 0,0 1 0,1 0 1,0-1-1,0 1 0,0 0 0,0-1 1,1 1-1,-1 0 0,3 6 0,6 14-57,1-1 0,1 0 0,1-1 0,20 29 0,7 13 0,-10-7 0,-3 0 0,-3 2 0,-2 0 0,17 79 0,-15-27 0,12 170 0,-26-135 0,-6 0 0,-6 1 0,-36 231 0,35-356 0,1-12 0,1 1 0,1-1 0,0 0 0,0 1 0,2 16 0,-1-26 0,1 1 0,-1 0 0,1-1 0,-1 0 0,1 1 0,-1-1 0,1 1 0,0-1 0,0 0 0,0 1 0,0-1 0,0 0 0,0 0 0,0 0 0,0 0 0,0 0 0,1 0 0,-1 0 0,0 0 0,1 0 0,-1-1 0,0 1 0,1 0 0,-1-1 0,1 1 0,-1-1 0,1 0 0,0 1 0,-1-1 0,1 0 0,-1 0 0,3 0 0,7 0 0,0-1 0,-1 0 0,19-4 0,-18 3 0,149-28 0,151-23 0,552-18-1743,5 52-1,682 64 956,-1531-43 848,-3-1 252,0 0-1,24-2 1,-39 1-276,0 0-1,1 0 1,-1-1-1,0 1 1,0 0-1,0-1 1,1 1 0,-1 0-1,0-1 1,0 1-1,0-1 1,0 0-1,0 1 1,0-1 0,0 0-1,0 0 1,0 0-1,0 1 1,-1-1-1,1 0 1,0 0 0,0 0-1,-1 0 1,1 0-1,-1-1 1,1 1-1,-1 0 1,1 0 0,-1 0-1,0 0 1,1-1-1,-1 1 1,0 0-1,0 0 1,0 0 0,0-2-1,-1-5 295,0 1-1,0-1 1,-1 0 0,-5-13-1,1-2-13,-2-20-316,3-1 0,1-1 0,4-68 0,22-136 0,-19 220 0,82-475 0,35 7 0,-75 282 0,-41 191 0,-2-1 0,-1 0 0,-1 0 0,-1 1 0,-1-1 0,-10-42 0,9 55 0,-2 0 0,1 1 0,-1-1 0,-1 1 0,0 0 0,-1 1 0,0 0 0,0 0 0,-1 0 0,-1 1 0,1 0 0,-2 1 0,1 0 0,-1 0 0,0 1 0,0 0 0,-20-9 0,-2 2 0,-1 1 0,-1 1 0,0 2 0,-70-12 0,-19 5-606,-227-1 0,-127 35-1137,10 17 575,265-14-2900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1.515"/>
    </inkml:context>
    <inkml:brush xml:id="br0">
      <inkml:brushProperty name="width" value="0.05" units="cm"/>
      <inkml:brushProperty name="height" value="0.05" units="cm"/>
      <inkml:brushProperty name="color" value="#FFFFFF"/>
    </inkml:brush>
  </inkml:definitions>
  <inkml:trace contextRef="#ctx0" brushRef="#br0">604 102 24575,'-8'-8'0,"0"1"0,0 1 0,-1-1 0,0 1 0,0 0 0,-1 1 0,1 0 0,-1 1 0,0 0 0,0 1 0,-1 0 0,1 0 0,-1 1 0,1 0 0,-1 1 0,0 0 0,1 1 0,-15 1 0,10 1 0,0 0 0,0 1 0,0 1 0,0 1 0,1 0 0,0 0 0,0 2 0,1-1 0,-1 2 0,1 0 0,1 0 0,-17 15 0,9-3 0,0 0 0,2 1 0,1 1 0,0 0 0,2 2 0,0-1 0,2 2 0,0 0 0,2 1 0,1 0 0,1 0 0,1 1 0,-7 50 0,12-58 0,1 1 0,2 0 0,0 0 0,1-1 0,1 1 0,0 0 0,2-1 0,11 37 0,-10-42 0,1 0 0,1 0 0,0 0 0,1-1 0,1 0 0,0-1 0,0 0 0,1 0 0,1-1 0,0 0 0,1-1 0,17 12 0,-12-11 0,2-1 0,-1 0 0,1-2 0,0 0 0,1-1 0,-1-2 0,1 0 0,1 0 0,-1-2 0,1-1 0,-1 0 0,1-2 0,0 0 0,31-5 0,-29 2 0,0-1 0,0-1 0,0-1 0,0-1 0,-1-1 0,0-1 0,-1-1 0,0-1 0,0-1 0,-1 0 0,-1-2 0,27-23 0,-34 24 0,0-1 0,-1 0 0,0-1 0,-1 0 0,-1-1 0,0 0 0,-1 0 0,-1 0 0,0-1 0,-1-1 0,-1 1 0,-1-1 0,-1 0 0,0 0 0,-1 0 0,-1 0 0,-2-36 0,-2 24 0,-1 0 0,-1 1 0,-1-1 0,-2 1 0,-1 0 0,-1 1 0,-2 0 0,-1 1 0,-1 0 0,-19-27 0,24 41 0,0 0 0,-1 1 0,-1 0 0,0 0 0,-1 2 0,0-1 0,0 1 0,-1 1 0,-26-14 0,32 20 0,0 0 0,0 0 0,0 0 0,0 1 0,-1 0 0,1 1 0,0 0 0,-1 0 0,0 0 0,1 1 0,-1 0 0,1 0 0,-1 1 0,1 0 0,-1 1 0,1 0 0,0 0 0,-1 0 0,1 1 0,0 0 0,0 0 0,-8 6 0,5-2-455,1 0 0,-14 13 0,-10 16-6371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0.411"/>
    </inkml:context>
    <inkml:brush xml:id="br0">
      <inkml:brushProperty name="width" value="0.05" units="cm"/>
      <inkml:brushProperty name="height" value="0.05" units="cm"/>
    </inkml:brush>
  </inkml:definitions>
  <inkml:trace contextRef="#ctx0" brushRef="#br0">1 124 24575,'3'0'0,"3"-3"0,8-1 0,6-3 0,7-3 0,7 1 0,3-2 0,5-2 0,1 2 0,2-1 0,0 2 0,-3-1 0,-5 3 0,-6 1 0,-5 3 0,-4 2 0,-3 1 0,-5 1-8191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2.014"/>
    </inkml:context>
    <inkml:brush xml:id="br0">
      <inkml:brushProperty name="width" value="0.05" units="cm"/>
      <inkml:brushProperty name="height" value="0.05" units="cm"/>
      <inkml:brushProperty name="color" value="#FFFFFF"/>
    </inkml:brush>
  </inkml:definitions>
  <inkml:trace contextRef="#ctx0" brushRef="#br0">292 0 24575,'0'2'0,"-1"0"0,1 1 0,-1-1 0,0 0 0,1 0 0,-1 0 0,0 0 0,-1 0 0,1 0 0,-2 2 0,-4 9 0,-259 661 0,265-670 0,-1 0 0,1 0 0,0 0 0,0 0 0,1 0 0,-1 0 0,1 0 0,0 4 0,0-7 0,0 0 0,1 0 0,-1 0 0,0 0 0,1 0 0,-1 0 0,1-1 0,-1 1 0,1 0 0,-1 0 0,1 0 0,0-1 0,-1 1 0,1 0 0,0-1 0,0 1 0,-1-1 0,1 1 0,0-1 0,0 1 0,0-1 0,0 1 0,0-1 0,0 0 0,-1 0 0,1 1 0,0-1 0,0 0 0,0 0 0,0 0 0,0 0 0,0 0 0,0 0 0,0 0 0,0 0 0,0-1 0,0 1 0,1-1 0,114-10 0,0 5 0,166 13 0,-24 16 0,-256-22 0,1-1 0,-1 0 0,0 0 0,0 0 0,1 0 0,-1 0 0,0-1 0,0 1 0,0-1 0,1 1 0,-1-1 0,0 0 0,0 0 0,0 0 0,0 0 0,0 0 0,0 0 0,-1 0 0,1-1 0,2-2 0,-2 1 0,0 0 0,0 0 0,0 0 0,0-1 0,-1 1 0,0-1 0,1 1 0,-1-1 0,-1 0 0,1 0 0,0-5 0,2-33 0,-1 0 0,-3 0 0,-1 0 0,-14-75 0,1 47 0,-48-134 0,60 196 39,1 2-195,0 0 0,-1 0 0,1 0 0,-1 0 0,0 0 0,-1 1 0,1 0 0,-9-10 0,0 6-6670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2.360"/>
    </inkml:context>
    <inkml:brush xml:id="br0">
      <inkml:brushProperty name="width" value="0.05" units="cm"/>
      <inkml:brushProperty name="height" value="0.05" units="cm"/>
      <inkml:brushProperty name="color" value="#FFFFFF"/>
    </inkml:brush>
  </inkml:definitions>
  <inkml:trace contextRef="#ctx0" brushRef="#br0">53 11 24575,'-4'-1'0,"0"-1"0,0 1 0,0 0 0,0 0 0,0 0 0,0 0 0,-7 0 0,10 1 0,1 0 0,-1 0 0,0 0 0,1 0 0,-1 1 0,1-1 0,-1 0 0,0 0 0,1 0 0,-1 0 0,1 1 0,-1-1 0,1 0 0,-1 1 0,1-1 0,-1 0 0,1 1 0,-1-1 0,1 0 0,-1 1 0,1-1 0,-1 2 0,1-1 0,0 0 0,-1 0 0,1 0 0,0 0 0,0 0 0,0 0 0,0 0 0,1 0 0,-1-1 0,0 1 0,0 0 0,0 0 0,1 0 0,-1 0 0,1 0 0,-1 0 0,1 0 0,-1 0 0,2 1 0,6 9 0,1 0 0,0-1 0,1 0 0,1 0 0,-1-1 0,1-1 0,1 0 0,-1 0 0,2-1 0,-1 0 0,23 8 0,-31-13 0,1-1 0,-1 0 0,1 1 0,-1-2 0,0 1 0,1 0 0,0-1 0,-1 0 0,1 0 0,-1 0 0,1 0 0,-1-1 0,1 0 0,-1 0 0,6-2 0,-7 2 0,0-1 0,0 0 0,0 0 0,0 0 0,-1 0 0,1 0 0,-1 0 0,1-1 0,-1 1 0,0-1 0,0 0 0,0 1 0,-1-1 0,1 0 0,0 0 0,-1 0 0,0 0 0,0 0 0,0-1 0,0 1 0,0-5 0,1-8-455,-1 1 0,0-18 0,-2 14-6371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2.545"/>
    </inkml:context>
    <inkml:brush xml:id="br0">
      <inkml:brushProperty name="width" value="0.05" units="cm"/>
      <inkml:brushProperty name="height" value="0.05" units="cm"/>
      <inkml:brushProperty name="color" value="#FFFFFF"/>
    </inkml:brush>
  </inkml:definitions>
  <inkml:trace contextRef="#ctx0" brushRef="#br0">1 1 24575,'0'3'0,"3"1"0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2.707"/>
    </inkml:context>
    <inkml:brush xml:id="br0">
      <inkml:brushProperty name="width" value="0.05" units="cm"/>
      <inkml:brushProperty name="height" value="0.05" units="cm"/>
      <inkml:brushProperty name="color" value="#FFFFFF"/>
    </inkml:brush>
  </inkml:definitions>
  <inkml:trace contextRef="#ctx0" brushRef="#br0">1 1 24575,'0'3'0,"0"3"0,3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5.060"/>
    </inkml:context>
    <inkml:brush xml:id="br0">
      <inkml:brushProperty name="width" value="0.05" units="cm"/>
      <inkml:brushProperty name="height" value="0.05" units="cm"/>
      <inkml:brushProperty name="color" value="#FFFFFF"/>
    </inkml:brush>
  </inkml:definitions>
  <inkml:trace contextRef="#ctx0" brushRef="#br0">86 16 24575,'-9'0'0,"-6"0"0,-6-3 0,-2-1 0,8 0 0,13 2 0,15-1 0,18 5 0,18 1 0,18 0 0,17 0 0,10 3 0,11-1 0,2 0 0,0-2 0,-5 0 0,-9-2 0,-20-1-8191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5.248"/>
    </inkml:context>
    <inkml:brush xml:id="br0">
      <inkml:brushProperty name="width" value="0.05" units="cm"/>
      <inkml:brushProperty name="height" value="0.05" units="cm"/>
      <inkml:brushProperty name="color" value="#FFFFFF"/>
    </inkml:brush>
  </inkml:definitions>
  <inkml:trace contextRef="#ctx0" brushRef="#br0">79 26 24575,'-14'-6'0,"-1"1"0,-21-6 0,22 8 0,105 57 0,-74-44 0,-2 2 0,1 0 0,-2 0 0,0 2 0,0 0 0,-1 0 0,-1 1 0,20 32 0,-27-37 0,0 0 0,-1 0 0,0 0 0,0 0 0,-1 1 0,-1 0 0,0-1 0,0 1 0,-1 0 0,0 0 0,-1 0 0,0 0 0,-1 0 0,0 0 0,-1 0 0,0-1 0,-6 16 0,0-5-170,-2 0-1,0-1 0,-2 0 1,0-1-1,-1-1 0,-1 0 1,-21 22-1,-43 39-6655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5.863"/>
    </inkml:context>
    <inkml:brush xml:id="br0">
      <inkml:brushProperty name="width" value="0.05" units="cm"/>
      <inkml:brushProperty name="height" value="0.05" units="cm"/>
      <inkml:brushProperty name="color" value="#FFFFFF"/>
    </inkml:brush>
  </inkml:definitions>
  <inkml:trace contextRef="#ctx0" brushRef="#br0">46 296 24575,'-2'2'0,"0"-1"0,1 0 0,-1 0 0,0 0 0,0 0 0,0 0 0,0 0 0,1-1 0,-1 1 0,-4 0 0,-13 7 0,19-8 0,-1 0 0,1 0 0,0 0 0,0 0 0,0 0 0,0 0 0,0 0 0,0 0 0,0 0 0,0 0 0,-1 1 0,1-1 0,0 0 0,0 0 0,0 0 0,0 0 0,0 0 0,0 0 0,0 0 0,0 1 0,0-1 0,0 0 0,0 0 0,0 0 0,0 0 0,0 0 0,0 0 0,0 1 0,0-1 0,0 0 0,0 0 0,0 0 0,0 0 0,0 0 0,0 0 0,0 1 0,0-1 0,0 0 0,0 0 0,0 0 0,0 0 0,0 0 0,0 0 0,0 0 0,1 1 0,-1-1 0,0 0 0,0 0 0,0 0 0,0 0 0,0 0 0,0 0 0,11 4 0,16-1 0,303-18-68,-268 10-109,1015-90-4167,-95 8 2305,-527 51 1069,375-31 2423,-813 65-1349,29 0 1546,-43 2-1476,-1 0-1,0 0 1,0 1 0,0-1-1,-1 1 1,1-1 0,0 1 0,0 0-1,0-1 1,0 1 0,0 0-1,-1 0 1,1 1 0,0-1-1,-1 0 1,1 0 0,-1 1 0,3 2-1,-1 0-125,0-1 0,1 1 0,-1-1-1,1 0 1,0 0 0,0 0 0,0-1 0,0 1-1,1-1 1,-1 0 0,1 0 0,-1-1 0,1 1-1,0-1 1,4 1 0,13 1 110,44 3 0,-49-6-148,119 4-10,-112-5 0,1-1 0,-1-1 0,38-9 0,-59 11 0,0 0 0,1-1 0,-1 1 0,0-1 0,0 1 0,0-1 0,4-3 0,-7 5 0,0 0 0,1-1 0,-1 1 0,1 0 0,-1-1 0,0 1 0,1-1 0,-1 1 0,0-1 0,1 1 0,-1-1 0,0 1 0,1-1 0,-1 1 0,0-1 0,0 1 0,0-1 0,0 1 0,0-1 0,0 0 0,0 1 0,0-1 0,0 1 0,0-1 0,0 1 0,0-1 0,0 0 0,0 1 0,0-1 0,0 1 0,-1-1 0,1 1 0,0-1 0,0 1 0,-1-1 0,1 1 0,0-1 0,-1 1 0,1-1 0,-1 1 0,1 0 0,-1-1 0,1 1 0,0 0 0,-1-1 0,1 1 0,-1 0 0,1-1 0,-2 1 0,-8-5 0,0 0 0,0 1 0,-1 0 0,1 0 0,-1 1 0,0 1 0,0 0 0,0 0 0,-18 1 0,27 1 0,-1 0 0,1 0 0,0 1 0,-1-1 0,1 1 0,0 0 0,-1 0 0,1 0 0,0 0 0,0 0 0,0 0 0,0 0 0,0 1 0,0-1 0,0 1 0,0 0 0,0-1 0,1 1 0,-1 0 0,1 0 0,-1 0 0,0 2 0,-4 7 0,1-1 0,0 1 0,-4 16 0,0-4 0,-39 112 0,-58 258 0,11 150 0,92-524 0,-20 101 0,-3 22 0,25-138 0,1 1 0,-1-1 0,1 0 0,0 1 0,0-1 0,0 1 0,1-1 0,1 7 0,-1-9 0,-1-1 0,1 1 0,0-1 0,0 0 0,0 1 0,0-1 0,0 0 0,1 1 0,-1-1 0,0 0 0,0 0 0,1 0 0,-1 0 0,1 0 0,-1-1 0,1 1 0,-1 0 0,1-1 0,0 1 0,-1-1 0,1 1 0,-1-1 0,1 0 0,0 1 0,2-1 0,35 1 0,0-1 0,0-2 0,51-9 0,-11 1 0,929-50-468,4 52-1,-999 9 628,20-1 348,-32 0-580,1 0-1,-1-1 0,0 1 1,1 0-1,-1 0 1,1-1-1,-1 1 1,1-1-1,-1 1 1,0-1-1,1 0 1,-1 0-1,0 1 0,0-1 1,1 0-1,0-2 1,1-4-6597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6.112"/>
    </inkml:context>
    <inkml:brush xml:id="br0">
      <inkml:brushProperty name="width" value="0.05" units="cm"/>
      <inkml:brushProperty name="height" value="0.05" units="cm"/>
      <inkml:brushProperty name="color" value="#FFFFFF"/>
    </inkml:brush>
  </inkml:definitions>
  <inkml:trace contextRef="#ctx0" brushRef="#br0">62 102 24575,'-1'-6'0,"0"0"0,-1 0 0,1 0 0,-1 1 0,0-1 0,-1 1 0,0-1 0,1 1 0,-2 0 0,-5-8 0,-8-15 0,17 28 0,0 0 0,0 0 0,0 0 0,0 0 0,0 0 0,-1 0 0,1 0 0,0 0 0,0 0 0,0 0 0,0-1 0,0 1 0,0 0 0,0 0 0,0 0 0,0 0 0,0 0 0,0 0 0,0 0 0,0-1 0,0 1 0,0 0 0,0 0 0,0 0 0,0 0 0,0 0 0,0 0 0,0-1 0,0 1 0,0 0 0,0 0 0,0 0 0,0 0 0,0 0 0,0 0 0,0 0 0,0-1 0,0 1 0,0 0 0,0 0 0,1 0 0,-1 0 0,0 0 0,0 0 0,0 0 0,0 0 0,0 0 0,0 0 0,0 0 0,0-1 0,1 1 0,-1 0 0,0 0 0,0 0 0,0 0 0,0 0 0,0 0 0,0 0 0,1 0 0,-1 0 0,0 0 0,0 0 0,0 0 0,0 0 0,13 5 0,16 11 0,36 24 0,-10-8 0,0 3 0,90 77 0,-138-106 0,0 1 0,-1 1 0,1-1 0,-2 1 0,1 0 0,6 12 0,-10-16 0,-1-1 0,0 0 0,0 0 0,0 1 0,0-1 0,0 1 0,-1-1 0,1 1 0,-1-1 0,0 1 0,0-1 0,0 1 0,-1-1 0,1 1 0,-1-1 0,0 0 0,0 1 0,0-1 0,0 0 0,0 1 0,-3 2 0,-1 2 0,-1 0 0,-1 0 0,0-1 0,0 0 0,0 0 0,0 0 0,-1-1 0,0-1 0,-1 1 0,-13 6 0,-16 6 0,-47 15 0,65-26 0,-77 27-1365,3-4-5461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7.221"/>
    </inkml:context>
    <inkml:brush xml:id="br0">
      <inkml:brushProperty name="width" value="0.05" units="cm"/>
      <inkml:brushProperty name="height" value="0.05" units="cm"/>
      <inkml:brushProperty name="color" value="#FFFFFF"/>
    </inkml:brush>
  </inkml:definitions>
  <inkml:trace contextRef="#ctx0" brushRef="#br0">164 8 24575,'11'-4'0,"4"0"0,-15 4 0,0 0 0,0 0 0,1 0 0,-1 0 0,0 0 0,1 0 0,-1 0 0,0 1 0,1-1 0,-1 0 0,0 0 0,1 0 0,-1 0 0,0 0 0,0 1 0,1-1 0,-1 0 0,0 0 0,0 0 0,1 1 0,-1-1 0,0 0 0,0 0 0,0 1 0,1-1 0,-1 0 0,0 1 0,0-1 0,0 0 0,0 0 0,0 1 0,0-1 0,0 0 0,0 1 0,0-1 0,0 0 0,0 1 0,0 0 0,0 9 0,0 0 0,-1 0 0,0 1 0,-4 11 0,-2 16 0,-27 419-442,30 1-166,4-317 555,2 99 46,-7 311-34,-3-402 27,-47 248 0,-11-166 808,57-205-672,9-25-113,-1 1 1,1-1 0,-1 0-1,1 0 1,-1 0 0,1 0-1,0 0 1,-1 0-1,1 0 1,0 1 0,0-1-1,0 0 1,0 0-1,0 0 1,0 0 0,1 0-1,-1 1 1,0-1-1,0 0 1,1 0 0,-1 0-1,1 0 1,-1 0 0,1 0-1,-1 0 1,1 0-1,1 2 1,1-2-11,0 0 1,-1 0-1,1 0 1,0 0-1,0-1 1,0 1-1,0-1 1,0 1-1,0-1 1,5-1-1,309-2 88,-78-1-553,1704 0-8626,3 8 5899,-1111 4 2363,229 0 2056,-812-17 1844,-191-2-1899,-59 11-1025,0-1 1,0 1-1,0-1 1,-1 1-1,1-1 1,0 0-1,-1 0 1,1 0-1,0 0 0,-1 0 1,1-1-1,1-1 1,-3 3-262,1-1 1,-1 0-1,0 1 1,0-1-1,1 0 1,-1 1-1,0-1 1,0 0-1,0 1 0,0-1 1,0 0-1,0 0 1,0 1-1,0-1 1,0 0-1,0 1 1,0-2-1,0 2 109</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7.925"/>
    </inkml:context>
    <inkml:brush xml:id="br0">
      <inkml:brushProperty name="width" value="0.05" units="cm"/>
      <inkml:brushProperty name="height" value="0.05" units="cm"/>
      <inkml:brushProperty name="color" value="#FFFFFF"/>
    </inkml:brush>
  </inkml:definitions>
  <inkml:trace contextRef="#ctx0" brushRef="#br0">1 206 24575,'0'-1'0,"0"0"0,0 0 0,0 0 0,0 0 0,1 0 0,-1 0 0,0 0 0,1 0 0,-1 0 0,1 0 0,-1 0 0,1 0 0,-1 0 0,1 0 0,0 1 0,-1-1 0,1 0 0,0 0 0,0 1 0,0-1 0,0 0 0,-1 1 0,1-1 0,0 1 0,0-1 0,1 0 0,32-7 0,-27 7 0,290-29 0,-223 26 0,1497-67-6268,6 40-1,-40 24 6056,360-6 241,-1409-4 6024,-488 17-6053,6 0 307,0-1 0,0 1 0,0 1 0,-1-1 0,1 1 0,8 2 0,-13-3-207,0 1 0,0-1 0,-1 1 0,1-1 0,0 0 0,-1 1 0,1-1 0,0 1 0,-1 0 0,1-1 0,-1 1 0,1-1 0,-1 1 0,1 0 0,-1-1 0,1 1 0,-1 0 1,1 1-1,-1 0 26,1 0 1,-1-1 0,0 1-1,0 0 1,0 0 0,0-1 0,0 1-1,-1 0 1,1 0 0,-1-1-1,1 1 1,-1 1 0,-20 66 67,3 1 0,4 0-1,-8 94 1,5 218 49,17-373-242,10 526-284,26 1-142,-18-298 357,14 131 69,-10-122 0,-22-242 4,1 0 54,0 1 1,-1-1-1,0 1 1,0-1-1,-1 0 0,-1 11 1,1-14-46,0-1 0,1 0 0,-1 1 0,0-1 0,0 1 0,0-1 0,0 0 1,0 0-1,0 0 0,0 1 0,-1-1 0,1 0 0,0-1 0,-1 1 0,1 0 0,0 0 0,-1 0 0,1-1 0,-1 1 1,1-1-1,-1 1 0,1-1 0,-1 0 0,0 0 0,1 1 0,-1-1 0,-2 0 0,-24 0-13,0-1 0,-54-9 0,23 1 0,-209-23-1365,122 16-5461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1.485"/>
    </inkml:context>
    <inkml:brush xml:id="br0">
      <inkml:brushProperty name="width" value="0.05" units="cm"/>
      <inkml:brushProperty name="height" value="0.05" units="cm"/>
    </inkml:brush>
  </inkml:definitions>
  <inkml:trace contextRef="#ctx0" brushRef="#br0">289 279 24575,'51'-67'0,"-8"26"0,-32 31 0,-1 1 0,0-2 0,0 1 0,-1-1 0,11-17 0,-19 27 0,0 0 0,-1 0 0,1 0 0,-1 0 0,0-1 0,1 1 0,-1 0 0,0 0 0,1 0 0,-1 0 0,0 0 0,0 0 0,0-1 0,0 1 0,0 0 0,0 0 0,-1 0 0,1 0 0,0 0 0,-1 0 0,1 0 0,0 0 0,-2-2 0,1 1 0,0 0 0,-1 0 0,0 1 0,1-1 0,-1 1 0,0-1 0,0 1 0,0-1 0,0 1 0,-4-2 0,-7-2 0,0 0 0,-1 1 0,-16-3 0,16 4 0,-13-3 0,-1 0 0,0 2 0,-53-1 0,70 5 0,1 1 0,-1 0 0,1 0 0,-1 1 0,1 0 0,-1 1 0,1 0 0,0 1 0,1 0 0,-1 0 0,0 1 0,1 0 0,-13 10 0,20-13 0,-1 0 0,1 0 0,0 0 0,0 0 0,0 0 0,0 0 0,1 1 0,-1-1 0,1 1 0,-1-1 0,1 1 0,0-1 0,0 1 0,0 0 0,0 0 0,0-1 0,1 1 0,-1 0 0,1 0 0,0 0 0,0 0 0,0 0 0,0 0 0,1-1 0,-1 1 0,1 0 0,-1 0 0,1 0 0,0 0 0,0-1 0,0 1 0,1-1 0,-1 1 0,0-1 0,1 1 0,2 1 0,3 6 0,1 0 0,1-1 0,0-1 0,0 1 0,1-2 0,-1 1 0,15 7 0,36 18 0,69 27 0,51 27 0,-171-82 0,1 2 0,-1-1 0,-1 1 0,1 0 0,-1 1 0,0 0 0,-1 0 0,12 17 0,-17-22 0,-1-1 0,1 1 0,0 0 0,-1 0 0,0 1 0,0-1 0,0 0 0,0 0 0,0 1 0,-1-1 0,1 0 0,-1 1 0,0-1 0,0 0 0,0 1 0,0-1 0,-1 1 0,0-1 0,1 0 0,-1 0 0,0 1 0,-1-1 0,1 0 0,0 0 0,-1 0 0,0 0 0,0 0 0,0-1 0,0 1 0,0 0 0,0-1 0,-5 4 0,-4 3 0,0-1 0,0-1 0,-1 0 0,0 0 0,0-1 0,-1-1 0,1 0 0,-1-1 0,0 0 0,-1-1 0,-17 3 0,8-3 0,0-2 0,0 0 0,0-1 0,1-1 0,-46-8 0,61 8-72,1 0 1,-1-1-1,1 0 0,0 0 0,-1 0 0,1-1 0,0 0 0,1 0 1,-1 0-1,0-1 0,1 0 0,0 0 0,0 0 0,0-1 0,0 0 1,1 0-1,0 0 0,-6-10 0,0-7-6754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8.812"/>
    </inkml:context>
    <inkml:brush xml:id="br0">
      <inkml:brushProperty name="width" value="0.05" units="cm"/>
      <inkml:brushProperty name="height" value="0.05" units="cm"/>
      <inkml:brushProperty name="color" value="#FFFFFF"/>
    </inkml:brush>
  </inkml:definitions>
  <inkml:trace contextRef="#ctx0" brushRef="#br0">378 410 24575,'-6'0'0,"0"-1"0,0 0 0,0 0 0,-11-4 0,13 3 0,-1 0 0,1 1 0,-1 0 0,0 0 0,1 0 0,-1 1 0,-7-1 0,10 2 0,1-1 0,-1 1 0,0-1 0,1 1 0,-1 0 0,1-1 0,-1 1 0,1 0 0,0 0 0,-1 0 0,1 0 0,0 0 0,0 1 0,-1-1 0,1 0 0,0 0 0,0 1 0,0-1 0,1 1 0,-1-1 0,0 1 0,0-1 0,1 1 0,-1-1 0,1 1 0,-1 2 0,-5 20 0,0 0 0,2 1 0,-2 31 0,4 79 0,2-87 0,1 86 0,-1 81 0,0-210 0,-1-1 0,1 0 0,-1 1 0,1-1 0,-1 0 0,-2 5 0,3-9 0,0 0 0,0 0 0,0 1 0,0-1 0,0 0 0,-1 0 0,1 0 0,0 0 0,0 1 0,0-1 0,0 0 0,0 0 0,0 0 0,-1 0 0,1 1 0,0-1 0,0 0 0,0 0 0,0 0 0,-1 0 0,1 0 0,0 0 0,0 0 0,0 0 0,-1 0 0,1 0 0,0 0 0,0 0 0,0 1 0,0-1 0,-1 0 0,1 0 0,0-1 0,0 1 0,0 0 0,-1 0 0,1 0 0,0 0 0,0 0 0,0 0 0,-1 0 0,1 0 0,-10-17 0,-4-23 0,1 0 0,-8-57 0,1 8 0,13 61 0,-55-242 0,51 210 0,3 0 0,0-96 0,8 136 0,1-1 0,1 1 0,0-1 0,11-36 0,-11 51 0,0-1 0,1 1 0,0-1 0,0 1 0,0 0 0,1 0 0,0 1 0,0-1 0,1 1 0,-1-1 0,1 2 0,0-1 0,0 0 0,1 1 0,-1 0 0,1 0 0,0 1 0,7-4 0,4 1 0,-1 1 0,1 1 0,0 0 0,0 1 0,0 1 0,0 0 0,1 1 0,17 2 0,2 2 0,0 1 0,62 16 0,-59-9 0,0 1 0,62 30 0,-80-31 0,-2 0 0,1 2 0,-2 0 0,1 1 0,-2 1 0,19 19 0,-31-28 0,-1-1 0,0 1 0,-1 0 0,0 1 0,0-1 0,0 1 0,0-1 0,-1 1 0,-1 0 0,1 1 0,-1-1 0,0 0 0,1 10 0,-3-11 0,0 0 0,0 0 0,0 0 0,-1 0 0,0 0 0,0-1 0,-1 1 0,1 0 0,-1-1 0,-1 1 0,1-1 0,-1 0 0,0 0 0,0 0 0,0 0 0,-1 0 0,-6 7 0,-3 1 0,-1-1 0,0 0 0,-1-1 0,0-1 0,0 0 0,-33 14 0,-109 35 0,87-36 0,65-21 0,-26 12 0,30-14 0,1 0 0,-1 0 0,0 1 0,1-1 0,-1 1 0,1-1 0,-1 1 0,1-1 0,-1 0 0,1 1 0,-1 0 0,1-1 0,-1 1 0,1-1 0,-1 1 0,1 0 0,0-1 0,0 1 0,-1 0 0,1-1 0,0 1 0,0 0 0,0-1 0,-1 1 0,1 0 0,0-1 0,0 1 0,0 0 0,0 0 0,1-1 0,-1 1 0,0 0 0,0-1 0,0 1 0,0 0 0,1-1 0,-1 1 0,0 0 0,1 0 0,5 5 0,-1 0 0,1-1 0,0 0 0,0-1 0,1 1 0,-1-1 0,1 0 0,0-1 0,11 5 0,6 3 0,165 95 0,-162-89 0,-1 1 0,-1 2 0,-1 0 0,39 44 0,-58-58 0,1 1 0,-1 0 0,-1 0 0,1 0 0,-1 1 0,-1 0 0,1-1 0,-1 1 0,-1 0 0,4 14 0,-6-17 0,1 0 0,-1 0 0,0 0 0,0 0 0,-1 0 0,0-1 0,0 1 0,0 0 0,0 0 0,0-1 0,-1 1 0,0 0 0,0-1 0,-1 0 0,1 0 0,-1 1 0,0-1 0,0-1 0,0 1 0,-4 3 0,-5 4 0,0-1 0,-1-1 0,0 0 0,-1-1 0,0 0 0,0-1 0,0 0 0,-26 7 0,-6-1 0,-77 11 0,44-13 0,-89 1 0,121-11 0,0-3 0,0-2 0,-57-11 0,44-3-1365,16 0-5461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9.173"/>
    </inkml:context>
    <inkml:brush xml:id="br0">
      <inkml:brushProperty name="width" value="0.05" units="cm"/>
      <inkml:brushProperty name="height" value="0.05" units="cm"/>
      <inkml:brushProperty name="color" value="#FFFFFF"/>
    </inkml:brush>
  </inkml:definitions>
  <inkml:trace contextRef="#ctx0" brushRef="#br0">1 8 24575,'1'-1'0,"1"0"0,-1 0 0,1 0 0,-1 1 0,1-1 0,-1 0 0,1 1 0,0-1 0,0 1 0,-1 0 0,1 0 0,0-1 0,0 1 0,-1 0 0,1 0 0,0 1 0,0-1 0,-1 0 0,1 1 0,0-1 0,-1 1 0,1-1 0,0 1 0,-1 0 0,3 0 0,-3 1 0,0-1 0,0 1 0,1 0 0,-1 0 0,0-1 0,0 1 0,-1 0 0,1 0 0,0 0 0,-1 0 0,1 0 0,-1 0 0,1 0 0,-1 0 0,0 0 0,0 0 0,0 0 0,0 0 0,0 0 0,-1 0 0,0 3 0,-8 54 0,3 2 0,2-1 0,3 0 0,3 1 0,2-1 0,13 63 0,-12-101 0,0 1 0,2-2 0,1 1 0,14 29 0,-18-44 0,0 0 0,0 0 0,0 0 0,1 0 0,0-1 0,0 0 0,1 0 0,0 0 0,0-1 0,0 0 0,1 0 0,-1-1 0,1 1 0,0-2 0,15 7 0,-18-8 0,1-1 0,-1 0 0,0 0 0,1-1 0,-1 1 0,1-1 0,-1 0 0,1 0 0,-1-1 0,1 1 0,-1-1 0,1 0 0,-1 0 0,0-1 0,5-1 0,-4 0 0,1 0 0,-1 0 0,0-1 0,0 1 0,-1-1 0,1-1 0,-1 1 0,0 0 0,7-11 0,-1 1 0,-2-1 0,0-1 0,-1 0 0,0 0 0,-1 0 0,6-32 0,-1-12 0,-3-1 0,-3 1 0,-2-1 0,-7-84 0,4 143 0,0-2 0,-1 1 0,1-1 0,0 1 0,-1-1 0,0 1 0,0-1 0,0 1 0,-2-4 0,-1 6 0,0 8 0,-1 9 0,0 7-1365,1 1-5461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9.382"/>
    </inkml:context>
    <inkml:brush xml:id="br0">
      <inkml:brushProperty name="width" value="0.05" units="cm"/>
      <inkml:brushProperty name="height" value="0.05" units="cm"/>
      <inkml:brushProperty name="color" value="#FFFFFF"/>
    </inkml:brush>
  </inkml:definitions>
  <inkml:trace contextRef="#ctx0" brushRef="#br0">3 111 24575,'0'-111'0,"0"198"114,-2 4-607,4 0 0,15 93 0,-11-151-6333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9.518"/>
    </inkml:context>
    <inkml:brush xml:id="br0">
      <inkml:brushProperty name="width" value="0.05" units="cm"/>
      <inkml:brushProperty name="height" value="0.05" units="cm"/>
      <inkml:brushProperty name="color" value="#FFFFFF"/>
    </inkml:brush>
  </inkml:definitions>
  <inkml:trace contextRef="#ctx0" brushRef="#br0">26 156 24575,'0'-12'0,"-2"-9"0,-2-8 0,-3-5 0,0 1 0,1 6-8191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09.736"/>
    </inkml:context>
    <inkml:brush xml:id="br0">
      <inkml:brushProperty name="width" value="0.05" units="cm"/>
      <inkml:brushProperty name="height" value="0.05" units="cm"/>
      <inkml:brushProperty name="color" value="#FFFFFF"/>
    </inkml:brush>
  </inkml:definitions>
  <inkml:trace contextRef="#ctx0" brushRef="#br0">1 15 24575,'0'-3'0,"0"-4"0,0 2 0,0 8 0,3 9 0,1 12 0,2 14 0,1 11 0,-1 10 0,-2 10 0,-1 7 0,-1 3 0,-2 0 0,0-1 0,0-6 0,0-15-8191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0.330"/>
    </inkml:context>
    <inkml:brush xml:id="br0">
      <inkml:brushProperty name="width" value="0.05" units="cm"/>
      <inkml:brushProperty name="height" value="0.05" units="cm"/>
      <inkml:brushProperty name="color" value="#FFFFFF"/>
    </inkml:brush>
  </inkml:definitions>
  <inkml:trace contextRef="#ctx0" brushRef="#br0">139 721 24575,'2'0'0,"0"0"0,-1 0 0,1 0 0,0 0 0,0-1 0,-1 1 0,1 0 0,-1-1 0,1 0 0,0 1 0,-1-1 0,1 0 0,-1 0 0,1 0 0,-1 0 0,0 0 0,1 0 0,-1 0 0,0-1 0,0 1 0,0 0 0,0-1 0,0 1 0,0-1 0,0 1 0,0-1 0,-1 1 0,1-1 0,-1 1 0,1-1 0,0-2 0,-1 2 0,0 1 0,0 0 0,0-1 0,0 1 0,0 0 0,-1-1 0,1 1 0,0 0 0,-1-1 0,1 1 0,-1 0 0,1 0 0,-1-1 0,0 1 0,1 0 0,-1 0 0,0 0 0,0 0 0,0 0 0,0 0 0,0 0 0,0 0 0,0 0 0,0 0 0,0 1 0,0-1 0,0 0 0,-1 1 0,1-1 0,0 1 0,0-1 0,-1 1 0,1 0 0,0-1 0,-1 1 0,1 0 0,0 0 0,-1 0 0,1 0 0,-2 1 0,-2-1 0,1 1 0,0-1 0,0 1 0,0 0 0,0 1 0,0-1 0,0 1 0,0 0 0,1 0 0,-1 0 0,1 0 0,-1 1 0,1-1 0,0 1 0,0 0 0,0 0 0,0 0 0,0 0 0,-4 7 0,-1 3 0,1-1 0,0 1 0,0 0 0,-5 19 0,6-14 0,0-1 0,2 1 0,0 0 0,1 1 0,1-1 0,0 21 0,3-33 0,-1 1 0,1 0 0,0-1 0,0 1 0,1-1 0,0 1 0,0-1 0,6 12 0,-6-14 0,0-1 0,1 0 0,-1 1 0,1-1 0,0 0 0,0 0 0,0 0 0,0-1 0,0 1 0,1-1 0,-1 0 0,1 0 0,-1 0 0,1 0 0,6 1 0,-4-1 0,0 0 0,0-1 0,0 0 0,1 0 0,-1-1 0,0 1 0,0-1 0,1-1 0,-1 1 0,0-1 0,0 0 0,7-3 0,-4 1 0,0 0 0,0-1 0,-1-1 0,1 1 0,-1-1 0,0-1 0,9-8 0,0-1 0,-1-2 0,-1 0 0,0-1 0,-2 0 0,22-39 0,-15 18 0,-1-1 0,-2-1 0,-2-1 0,-2 0 0,-2-1 0,7-53 0,-9 21 0,-3 0 0,-8-138 0,1 190 0,1 9 0,-1 1 0,0-1 0,-1 0 0,0 1 0,-1-1 0,0 1 0,-6-13 0,9 26 0,0-1 0,0 1 0,-1-1 0,1 1 0,0 0 0,0-1 0,0 1 0,0 0 0,-1-1 0,1 1 0,0 0 0,0-1 0,-1 1 0,1 0 0,0-1 0,-1 1 0,1 0 0,0 0 0,-1-1 0,1 1 0,0 0 0,-1 0 0,1 0 0,0-1 0,-1 1 0,1 0 0,-1 0 0,1 0 0,0 0 0,-1 0 0,1 0 0,-1 0 0,0 0 0,0 1 0,1 0 0,-1-1 0,0 1 0,1-1 0,-1 1 0,1 0 0,-1 0 0,1-1 0,-1 1 0,1 0 0,0 0 0,-1-1 0,1 1 0,-1 2 0,-3 16 0,0 0 0,1 1 0,1 0 0,1-1 0,1 25 0,0-18 0,2 159 0,9 0 0,60 326 0,-53-434-1365,-2-18-5461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0.894"/>
    </inkml:context>
    <inkml:brush xml:id="br0">
      <inkml:brushProperty name="width" value="0.05" units="cm"/>
      <inkml:brushProperty name="height" value="0.05" units="cm"/>
      <inkml:brushProperty name="color" value="#FFFFFF"/>
    </inkml:brush>
  </inkml:definitions>
  <inkml:trace contextRef="#ctx0" brushRef="#br0">0 312 24575,'12'-18'0,"-8"12"0,-2 25 0,-4 159 0,7 110 0,-5-282 0,13 88 0,-11-86 0,0 0 0,0 0 0,1 0 0,0-1 0,0 1 0,1-1 0,0 1 0,0-1 0,6 7 0,-9-13 0,0 1 0,1-1 0,-1 0 0,0 0 0,0 0 0,0 0 0,1 0 0,-1-1 0,0 1 0,1 0 0,-1-1 0,1 1 0,-1-1 0,1 1 0,-1-1 0,1 1 0,-1-1 0,1 0 0,-1 0 0,1 0 0,-1 0 0,1 0 0,-1 0 0,1 0 0,-1-1 0,1 1 0,-1-1 0,1 1 0,-1-1 0,1 1 0,-1-1 0,1 0 0,-1 1 0,0-1 0,0 0 0,1 0 0,-1 0 0,2-2 0,4-5 0,1 1 0,-1-1 0,-1-1 0,9-12 0,-14 20 0,45-78 0,-3-2 0,43-113 0,-36 74 0,-46 113 0,-3 3 0,0 1 0,1-1 0,-1 1 0,1-1 0,0 1 0,0-1 0,1 1 0,-1 0 0,1 0 0,3-3 0,-6 6 0,0 0 0,0 0 0,0 0 0,1 0 0,-1 0 0,0 0 0,0 0 0,1 0 0,-1 0 0,0 0 0,0 0 0,1 0 0,-1 0 0,0 0 0,0 0 0,1 0 0,-1 0 0,0 0 0,0 0 0,1 0 0,-1 0 0,0 0 0,0 1 0,0-1 0,1 0 0,-1 0 0,0 0 0,0 0 0,0 1 0,1-1 0,-1 0 0,0 0 0,0 0 0,0 1 0,0-1 0,0 0 0,0 0 0,1 1 0,-1-1 0,0 0 0,0 0 0,0 1 0,3 9 0,0 0 0,0 0 0,-1 0 0,0 0 0,-1 0 0,0 1 0,-1 12 0,2 7 0,2 38 0,12 112 0,-11-141 0,2 0 0,19 58 0,-22-85 0,0-1 0,1 0 0,0 0 0,1 0 0,0-1 0,12 15 0,-16-22 0,0 0 0,1-1 0,-1 1 0,1-1 0,0 1 0,0-1 0,-1 0 0,2 0 0,-1-1 0,0 1 0,0-1 0,0 1 0,1-1 0,-1 0 0,1 0 0,-1 0 0,1-1 0,-1 1 0,1-1 0,-1 0 0,1 0 0,0 0 0,-1-1 0,1 1 0,-1-1 0,5-1 0,1-1 0,-1-1 0,0 0 0,1 0 0,-2-1 0,1 0 0,-1 0 0,0-1 0,0 0 0,0 0 0,9-12 0,1-3 0,-1-1 0,18-32 0,-10 9 0,-2 0 0,-2-2 0,-2 0 0,22-95 0,-22 53 0,11-167 0,-28 240 0,1-6 0,-1-1 0,-1 1 0,-1-1 0,0 1 0,-8-36 0,8 56 0,1 1 0,0-1 0,-1 0 0,1 0 0,-1 1 0,0-1 0,1 0 0,-1 1 0,0-1 0,0 1 0,0-1 0,0 1 0,0-1 0,0 1 0,-1 0 0,1 0 0,0-1 0,-1 1 0,1 0 0,-1 0 0,1 0 0,-4-1 0,3 2 0,1 0 0,-1 0 0,1 1 0,-1-1 0,1 1 0,-1-1 0,1 1 0,-1-1 0,1 1 0,0 0 0,-1-1 0,1 1 0,0 0 0,-1 0 0,1 0 0,0 0 0,0 0 0,0 1 0,0-1 0,0 0 0,0 0 0,0 1 0,1-1 0,-1 1 0,0-1 0,0 2 0,-5 11-151,0 0-1,1 0 0,0 0 0,1 1 1,1-1-1,0 1 0,1 0 1,0 25-1,2 0-6674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1.258"/>
    </inkml:context>
    <inkml:brush xml:id="br0">
      <inkml:brushProperty name="width" value="0.05" units="cm"/>
      <inkml:brushProperty name="height" value="0.05" units="cm"/>
      <inkml:brushProperty name="color" value="#FFFFFF"/>
    </inkml:brush>
  </inkml:definitions>
  <inkml:trace contextRef="#ctx0" brushRef="#br0">5 371 24575,'-2'-80'0,"0"36"0,2-1 0,7-56 0,-6 96 0,0 0 0,1 0 0,-1 1 0,1-1 0,0 1 0,0-1 0,0 1 0,1 0 0,-1 0 0,1 0 0,0 0 0,0 0 0,0 1 0,1 0 0,0-1 0,-1 1 0,1 0 0,0 1 0,0-1 0,0 1 0,1-1 0,-1 1 0,1 1 0,-1-1 0,1 1 0,9-2 0,4-1 0,1 2 0,0 0 0,0 2 0,-1 0 0,32 4 0,-7 0 0,-1 2 0,-1 2 0,55 18 0,-92-25 0,0 1 0,0-1 0,0 1 0,0 0 0,0 1 0,0-1 0,-1 1 0,1-1 0,-1 1 0,0 0 0,0 1 0,0-1 0,3 4 0,-4-4 0,-1 0 0,1 1 0,-1-1 0,0 0 0,0 1 0,0-1 0,0 1 0,-1-1 0,1 1 0,-1 0 0,0-1 0,0 1 0,0-1 0,0 1 0,-1 0 0,-1 4 0,-5 18 0,0-2 0,-22 48 0,-32 45 0,43-86 0,-40 72 0,-46 89 0,87-156 0,2 1 0,1 0 0,-12 55 0,24-82 34,0 0 1,1 0-1,0 0 0,0 0 0,1 1 0,1-1 0,0 0 0,0 0 0,5 17 1,-5-23-99,0 0 1,1 0 0,0-1 0,0 1 0,0-1-1,0 1 1,0-1 0,1 0 0,-1 1 0,1-1-1,0-1 1,0 1 0,0 0 0,0-1-1,0 1 1,1-1 0,-1 0 0,1 0 0,-1-1-1,1 1 1,0-1 0,0 1 0,0-1 0,0-1-1,0 1 1,6 0 0,20 0-6763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1.414"/>
    </inkml:context>
    <inkml:brush xml:id="br0">
      <inkml:brushProperty name="width" value="0.05" units="cm"/>
      <inkml:brushProperty name="height" value="0.05" units="cm"/>
      <inkml:brushProperty name="color" value="#FFFFFF"/>
    </inkml:brush>
  </inkml:definitions>
  <inkml:trace contextRef="#ctx0" brushRef="#br0">86 269 24575,'-6'-6'0,"-5"-8"0,-6-7 0,-4-6 0,2-2 0,7 2 0,12 2 0,12 2 0,15 3 0,15 4 0,15 2 0,16 3 0,10 4 0,6 0 0,-3 1 0,-8 2 0,-14-2 0,-18 1-8191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3.973"/>
    </inkml:context>
    <inkml:brush xml:id="br0">
      <inkml:brushProperty name="width" value="0.05" units="cm"/>
      <inkml:brushProperty name="height" value="0.05" units="cm"/>
      <inkml:brushProperty name="color" value="#FFFFFF"/>
    </inkml:brush>
  </inkml:definitions>
  <inkml:trace contextRef="#ctx0" brushRef="#br0">88 107 24575,'1'0'0,"1"0"0,0 0 0,0 0 0,0 0 0,0 0 0,-1-1 0,1 1 0,0 0 0,0-1 0,0 0 0,-1 1 0,1-1 0,0 0 0,-1 0 0,1 0 0,-1 0 0,1 0 0,-1 0 0,0-1 0,1 1 0,-1 0 0,0-1 0,0 1 0,2-4 0,-1 0 0,0 0 0,0-1 0,-1 0 0,1 1 0,-2-1 0,2-7 0,3-18 0,-5 31 0,0 0 0,0-1 0,0 1 0,0 0 0,0 0 0,0-1 0,0 1 0,0 0 0,0 0 0,0-1 0,0 1 0,0 0 0,0 0 0,0-1 0,0 1 0,0 0 0,0 0 0,0 0 0,1-1 0,-1 1 0,0 0 0,0 0 0,0 0 0,0-1 0,1 1 0,-1 0 0,0 0 0,0 0 0,0 0 0,1-1 0,-1 1 0,0 0 0,0 0 0,1 0 0,-1 0 0,0 0 0,0 0 0,0 0 0,1 0 0,3 11 0,0 20 0,-1 312 0,1 13 0,8 1112-472,-14-963 380,-73 809 92,48-1083 183,-10 147 198,36-331-381,0-1 0,-8 46 0,-9 68 0,12-98-1365,5-45-5461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2.056"/>
    </inkml:context>
    <inkml:brush xml:id="br0">
      <inkml:brushProperty name="width" value="0.05" units="cm"/>
      <inkml:brushProperty name="height" value="0.05" units="cm"/>
    </inkml:brush>
  </inkml:definitions>
  <inkml:trace contextRef="#ctx0" brushRef="#br0">19 175 24575,'-2'-1'0,"1"0"0,-1-1 0,1 1 0,-1-1 0,1 1 0,0-1 0,0 0 0,0 0 0,0 1 0,0-1 0,0 0 0,0 0 0,1 0 0,-1 0 0,1 0 0,-1 0 0,1 0 0,0 0 0,0 0 0,0 0 0,0 0 0,0 0 0,1-4 0,0 2 0,1 1 0,0-1 0,0 1 0,0 0 0,0 0 0,0 0 0,1 0 0,-1 0 0,1 0 0,0 0 0,0 1 0,4-3 0,7-5 0,1 1 0,-1 1 0,1 1 0,0 0 0,1 1 0,0 0 0,0 2 0,0 0 0,1 0 0,-1 2 0,1 0 0,28 0 0,-33 2 0,-1 0 0,0 1 0,0 1 0,0 0 0,0 0 0,0 1 0,0 0 0,0 1 0,-1 0 0,0 1 0,0 0 0,0 1 0,0 0 0,-1 0 0,0 1 0,0 0 0,-1 1 0,0-1 0,12 17 0,-15-16 0,-1-1 0,0 1 0,-1 0 0,0 0 0,0 0 0,0 1 0,-1-1 0,-1 1 0,1-1 0,-1 1 0,-1-1 0,0 1 0,0 0 0,0-1 0,-3 10 0,3-13 0,-1 0 0,0 0 0,-1 0 0,1 0 0,-1 0 0,0 0 0,0-1 0,0 1 0,-1 0 0,0-1 0,0 0 0,0 1 0,0-1 0,-1-1 0,1 1 0,-1 0 0,0-1 0,0 0 0,0 0 0,-1 0 0,1 0 0,-1-1 0,0 0 0,1 0 0,-10 3 0,12-4 0,1-1 0,-1 0 0,1 1 0,-1-1 0,1 0 0,0 0 0,-1 0 0,1 0 0,-1 0 0,1 0 0,-1 0 0,1-1 0,-1 1 0,1 0 0,-1-1 0,1 1 0,0-1 0,-1 1 0,1-1 0,0 0 0,0 0 0,-1 0 0,1 0 0,0 1 0,0-1 0,0-1 0,0 1 0,0 0 0,0 0 0,0 0 0,1 0 0,-1-1 0,0 1 0,1 0 0,-1-1 0,1 1 0,-1-1 0,1 1 0,0 0 0,-1-1 0,1 1 0,0-1 0,0 1 0,0-3 0,0-4 0,0 1 0,0-1 0,1 0 0,0 0 0,1 0 0,-1 1 0,4-9 0,5-9 0,1-1 0,1 1 0,23-36 0,-27 49 0,1 0 0,0 0 0,1 1 0,0 0 0,0 1 0,1 0 0,1 1 0,16-11 0,-26 18 0,1 1 0,0-1 0,0 1 0,-1 0 0,1-1 0,0 1 0,0 1 0,0-1 0,0 0 0,1 1 0,-1-1 0,0 1 0,0 0 0,0 0 0,0 0 0,0 1 0,0-1 0,0 1 0,0 0 0,1-1 0,-2 2 0,1-1 0,0 0 0,0 0 0,0 1 0,3 2 0,-1 0 0,0 1 0,0 0 0,-1 0 0,1 0 0,-1 1 0,0-1 0,-1 1 0,1 0 0,-1 0 0,0 1 0,1 6 0,8 23 0,9 51 0,-1-1 0,-20-85 0,0-1 0,0 1 0,0 0 0,1 0 0,-1 0 0,0 0 0,1 0 0,-1-1 0,0 1 0,1 0 0,-1 0 0,1-1 0,-1 1 0,1 0 0,0-1 0,-1 1 0,2 1 0,-1-2 0,-1-1 0,0 1 0,1 0 0,-1 0 0,1 0 0,-1 0 0,0 0 0,1 0 0,-1-1 0,0 1 0,1 0 0,-1 0 0,0-1 0,1 1 0,-1 0 0,0 0 0,0-1 0,1 1 0,-1 0 0,0-1 0,0 1 0,0 0 0,1-1 0,-1 1 0,0 0 0,0-1 0,11-36 0,-10 33 0,6-22 0,0 0 0,2 1 0,23-47 0,-27 63 0,1 1 0,0-1 0,0 1 0,0 0 0,14-12 0,-15 16 0,0 0 0,-1 1 0,1-1 0,1 1 0,-1 1 0,0-1 0,1 1 0,-1 0 0,1 0 0,-1 0 0,7 0 0,-8 1 0,-1 1 0,1 0 0,0 1 0,-1-1 0,1 0 0,-1 1 0,1 0 0,-1 0 0,1 0 0,-1 0 0,1 0 0,-1 1 0,0 0 0,0 0 0,0-1 0,0 2 0,0-1 0,0 0 0,-1 1 0,1-1 0,-1 1 0,1 0 0,-1-1 0,0 1 0,0 0 0,2 6 0,4 5 0,-1 1 0,-1 0 0,0 0 0,5 25 0,5 50-1365,-11-65-5461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1.689"/>
    </inkml:context>
    <inkml:brush xml:id="br0">
      <inkml:brushProperty name="width" value="0.05" units="cm"/>
      <inkml:brushProperty name="height" value="0.05" units="cm"/>
    </inkml:brush>
  </inkml:definitions>
  <inkml:trace contextRef="#ctx0" brushRef="#br0">0 21 24575,'7'-3'0,"-1"0"0,-1 0 0,1 0 0,1 1 0,-1 0 0,12-2 0,-17 3 0,0 1 0,0 0 0,1 0 0,-1 0 0,0 0 0,0 1 0,1-1 0,-1 0 0,0 0 0,0 1 0,0-1 0,0 1 0,0-1 0,1 1 0,-1 0 0,0-1 0,0 1 0,0 0 0,0-1 0,-1 1 0,1 0 0,0 0 0,0 0 0,0 0 0,-1 0 0,1 0 0,0 0 0,-1 0 0,1 0 0,-1 1 0,0-1 0,1 0 0,-1 0 0,0 0 0,1 0 0,-1 1 0,0 0 0,2 21 0,-1-1 0,-1 0 0,-1 0 0,-1 1 0,-1-1 0,-6 25 0,2-7 0,-17 88 288,-12 87-1941,31-166-5173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6.038"/>
    </inkml:context>
    <inkml:brush xml:id="br0">
      <inkml:brushProperty name="width" value="0.05" units="cm"/>
      <inkml:brushProperty name="height" value="0.05" units="cm"/>
      <inkml:brushProperty name="color" value="#FFFFFF"/>
    </inkml:brush>
  </inkml:definitions>
  <inkml:trace contextRef="#ctx0" brushRef="#br0">1 1274 24575,'1'0'0,"0"1"0,0-1 0,0 0 0,0 1 0,0-1 0,0 1 0,0-1 0,0 1 0,0 0 0,0-1 0,0 1 0,-1 0 0,1 0 0,0 0 0,0-1 0,-1 1 0,1 0 0,-1 0 0,1 0 0,0 2 0,12 24 0,-11-20 0,13 28 0,23 50 0,-34-76 0,2 0 0,-1-1 0,1 1 0,1-1 0,-1-1 0,15 14 0,-18-19 0,0 0 0,0 0 0,0 0 0,0-1 0,1 1 0,-1-1 0,0 0 0,0 0 0,1 0 0,-1 0 0,1-1 0,-1 0 0,1 1 0,-1-1 0,1 0 0,-1 0 0,1-1 0,-1 1 0,1-1 0,-1 0 0,0 0 0,1 0 0,-1 0 0,3-2 0,9-4 0,-1-1 0,1-1 0,22-18 0,-28 21 0,35-32 0,-2-1 0,67-81 0,-81 87 0,127-151 0,110-121 0,-189 230 0,4 4 0,2 3 0,3 3 0,3 5 0,180-93 0,-172 108 0,1 4 0,2 4 0,2 5 0,1 4 0,1 5 0,1 4 0,1 5 0,130-2 0,-137 19 0,1 4 0,-1 4 0,0 4 0,188 57 0,-110-12 0,287 143 0,-403-171 0,-2 2 0,-1 3 0,-2 2 0,-1 2 0,89 92 0,-40-34 0,-102-99 0,-1 1 0,0-1 0,0 0 0,1 0 0,-1 1 0,0-1 0,0 0 0,1 0 0,-1 0 0,0 1 0,0-1 0,1 0 0,-1 0 0,0 0 0,1 0 0,-1 0 0,0 0 0,1 0 0,-1 0 0,0 0 0,1 0 0,-1 0 0,0 0 0,1 0 0,-1 0 0,0 0 0,1 0 0,-1 0 0,0 0 0,1 0 0,-1 0 0,0 0 0,0 0 0,1-1 0,-1 1 0,0 0 0,0 0 0,1 0 0,-1-1 0,0 1 0,0 0 0,1 0 0,-1-1 0,0 1 0,0 0 0,0 0 0,1-1 0,-1 1 0,0 0 0,0-1 0,0 1 0,0 0 0,0-1 0,0 1 0,0 0 0,0-1 0,0 1 0,0 0 0,0-1 0,0 1 0,0 0 0,0-1 0,0 0 0,0-30 0,0 21 0,2-13 0,1 0 0,2 0 0,0 1 0,1-1 0,1 1 0,1 1 0,12-26 0,1 8 0,1 0 0,49-63 0,-55 82 0,1 1 0,0 1 0,2 0 0,0 1 0,1 1 0,1 1 0,0 1 0,1 1 0,0 1 0,1 0 0,0 2 0,32-9 0,-35 13 0,1 1 0,0 1 0,0 1 0,0 1 0,1 1 0,-1 0 0,1 2 0,-1 0 0,0 2 0,0 0 0,0 2 0,0 0 0,0 1 0,37 17 0,-33-11 0,0 1 0,-1 1 0,-1 0 0,0 2 0,-1 1 0,21 20 0,-6 12 0,-28-37 0,0 0 0,20 22 0,-20-26 0,1 1 0,-1-1 0,1-1 0,1 0 0,-1 0 0,1-1 0,0-1 0,1 1 0,-1-2 0,1 0 0,0 0 0,0-1 0,0 0 0,1-1 0,-1-1 0,0 0 0,1-1 0,-1 0 0,14-2 0,140-34 0,-48 9 0,462-59 0,-236 40 0,-203 27 0,0 7 0,1 5 0,171 15 0,98 40 0,-282-25 0,146 47 0,-229-55 0,-2 2 0,0 3 0,0 1 0,52 35 0,-37-15 0,-1 3 0,61 60 0,-18-6 0,79 71 0,-132-128 0,103 66 0,-74-64 0,2-3 0,1-3 0,113 34 0,264 43 0,-385-103 0,1-4 0,78-1 0,-111-5 0,-14-1 0,-1 2 0,-1 0 0,29 7 0,-46-7 0,-1 0 0,1 0 0,-1 0 0,0 1 0,0-1 0,0 2 0,0-1 0,0 1 0,0 0 0,-1 0 0,0 0 0,0 1 0,0-1 0,-1 1 0,1 1 0,5 8 0,2 11 0,0-1 0,11 39 0,-7-16 0,-14-42 0,0-1 0,0 1 0,0-1 0,-1 1 0,0 0 0,1 0 0,-2 0 0,1 0 0,0 0 0,-1 9 0,0-14-23,0 1 1,-1-1-1,1 0 0,0 0 0,0 0 0,0 1 0,0-1 1,0 0-1,0 0 0,0 0 0,0 0 0,-1 0 0,1 1 1,0-1-1,0 0 0,0 0 0,0 0 0,0 0 0,-1 0 0,1 0 1,0 1-1,0-1 0,0 0 0,-1 0 0,1 0 0,0 0 1,0 0-1,0 0 0,-1 0 0,1 0 0,0 0 0,0 0 1,0 0-1,0 0 0,-1 0 0,1 0 0,0 0 0,0 0 1,0 0-1,-1 0 0,1-1 0,0 1 0,0 0 0,0 0 0,0 0 1,-1 0-1,1 0 0,0 0 0,0 0 0,0-1 0,0 1 1,0 0-1,-1 0 0,1 0 0,0 0 0,0-1 0,0 1 1,0 0-1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7.243"/>
    </inkml:context>
    <inkml:brush xml:id="br0">
      <inkml:brushProperty name="width" value="0.05" units="cm"/>
      <inkml:brushProperty name="height" value="0.05" units="cm"/>
      <inkml:brushProperty name="color" value="#FFFFFF"/>
    </inkml:brush>
  </inkml:definitions>
  <inkml:trace contextRef="#ctx0" brushRef="#br0">4091 1128 24575,'-1'7'0,"2"1"0,-1-1 0,1 0 0,0 1 0,4 11 0,-5-18 0,0 0 0,1 1 0,-1-1 0,1 0 0,-1 0 0,1 0 0,0 1 0,0-1 0,-1 0 0,1 0 0,0 0 0,0 0 0,0 0 0,0 0 0,0-1 0,0 1 0,0 0 0,1 0 0,-1-1 0,0 1 0,0-1 0,1 1 0,-1-1 0,0 1 0,0-1 0,1 0 0,-1 0 0,0 0 0,1 0 0,-1 0 0,0 0 0,1 0 0,-1 0 0,1 0 0,-1 0 0,0-1 0,0 1 0,3-2 0,3-1 0,0 0 0,0-1 0,0 0 0,-1 0 0,0-1 0,0 1 0,0-2 0,0 1 0,-1 0 0,7-10 0,8-10 0,17-31 0,-34 51 0,13-21 0,-1 0 0,-2-2 0,0 1 0,-2-1 0,-1-1 0,-2 0 0,-1-1 0,0 1 0,2-49 0,-8 55 0,-1 0 0,-1 0 0,-1 1 0,-1-1 0,-1 0 0,-1 1 0,-1 0 0,-1 0 0,-1 1 0,0 0 0,-2 0 0,-1 1 0,-17-26 0,0 10 0,-2 2 0,-1 1 0,-1 2 0,-2 1 0,0 2 0,-68-42 0,69 50 0,-1 2 0,-1 1 0,-1 1 0,0 3 0,-1 0 0,0 3 0,-1 1 0,0 2 0,0 1 0,-1 2 0,0 2 0,1 1 0,-43 5 0,-41 12 0,-232 60 0,-112 71 0,227-68 0,-809 208 0,882-251 0,-368 60 0,499-93 0,0-1 0,0-1 0,0-2 0,-40-6 0,64 5 0,-1-1 0,1 1 0,-1-2 0,1 0 0,0 0 0,0-1 0,1 0 0,-1-1 0,1 0 0,0 0 0,1-1 0,0-1 0,0 0 0,0 0 0,-14-18 0,4-4 0,2-1 0,1 0 0,2-1 0,1-1 0,-13-48 0,24 75 24,-9-40 287,10 44-425,1-1 1,0 1 0,-1-1-1,1 1 1,0-1 0,0 1-1,1-1 1,-1 1 0,0-1 0,1 0-1,-1 1 1,1 0 0,0-1-1,2-4 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8.147"/>
    </inkml:context>
    <inkml:brush xml:id="br0">
      <inkml:brushProperty name="width" value="0.05" units="cm"/>
      <inkml:brushProperty name="height" value="0.05" units="cm"/>
      <inkml:brushProperty name="color" value="#FFFFFF"/>
    </inkml:brush>
  </inkml:definitions>
  <inkml:trace contextRef="#ctx0" brushRef="#br0">10 899 24575,'-1'0'0,"1"0"0,0 0 0,-1 0 0,1 1 0,-1-1 0,1 0 0,0 0 0,-1 0 0,1 0 0,0 0 0,-1 0 0,1 1 0,-1-1 0,1 0 0,0 0 0,0 0 0,-1 1 0,1-1 0,0 0 0,-1 1 0,1-1 0,0 0 0,0 1 0,-1-1 0,1 0 0,0 1 0,0-1 0,0 0 0,0 1 0,-1-1 0,1 17 0,9 13 0,-7-27 0,-1 0 0,0 0 0,1 0 0,0 0 0,0-1 0,0 1 0,0-1 0,0 1 0,0-1 0,0 0 0,1 0 0,0 0 0,-1 0 0,1 0 0,0 0 0,0-1 0,0 1 0,0-1 0,0 0 0,0 0 0,0 0 0,0 0 0,6 0 0,-3-1 0,-1 0 0,1-1 0,0 0 0,-1 0 0,1 0 0,0-1 0,-1 1 0,0-1 0,1-1 0,-1 1 0,0-1 0,9-6 0,8-7 0,-1-1 0,-1-1 0,0-1 0,-1-1 0,-2-1 0,0 0 0,-1-1 0,-1-1 0,-1-1 0,16-35 0,-14 21 0,-2 0 0,-1 0 0,-2-2 0,-2 1 0,-1-1 0,3-56 0,-10 59 0,0 1 0,-3-1 0,-1 1 0,-1 0 0,-2 0 0,-18-60 0,21 89 0,0 0 0,0-1 0,-1 1 0,1 0 0,-1 1 0,-8-11 0,11 16 0,0 0 0,0 0 0,0 0 0,0 0 0,0 0 0,0 1 0,0-1 0,0 0 0,0 0 0,0 1 0,-1-1 0,1 1 0,0-1 0,0 1 0,-1-1 0,1 1 0,0 0 0,-1 0 0,1-1 0,0 1 0,-1 0 0,1 0 0,0 0 0,-1 1 0,1-1 0,0 0 0,-1 0 0,1 1 0,0-1 0,-1 1 0,1-1 0,0 1 0,0-1 0,0 1 0,0 0 0,-1 0 0,1 0 0,0 0 0,0-1 0,1 1 0,-1 0 0,0 1 0,0-1 0,-1 2 0,-3 4 0,1-1 0,-1 1 0,2 1 0,-1-1 0,1 0 0,0 1 0,0 0 0,-2 13 0,-7 67 0,12-86 0,-7 80 0,6 112 0,4-142 0,3 0 0,1-1 0,20 65 0,-23-100 0,1 0 0,1-1 0,1 0 0,0 0 0,1-1 0,1 1 0,0-2 0,21 25 0,-25-33 0,0 0 0,0 0 0,1 0 0,-1-1 0,1 0 0,0 0 0,1-1 0,-1 0 0,1 0 0,-1 0 0,1-1 0,0 1 0,0-2 0,0 1 0,0-1 0,0 0 0,0-1 0,0 0 0,1 0 0,-1 0 0,0-1 0,13-3 0,-10 2 0,0-1 0,-1 0 0,1-1 0,-1 0 0,0-1 0,0 0 0,-1 0 0,1-1 0,-1 0 0,14-14 0,-13 10 0,1-1 0,-2-1 0,1 0 0,-2 0 0,1 0 0,-2-1 0,6-13 0,-3 0 0,-1 0 0,-1 0 0,-1-1 0,-2 0 0,-1 0 0,0 0 0,-3-44 0,-1 68 0,0 7 0,-1 19 0,1 34 0,1-43 57,1 0 0,1 1 0,1-1 0,0 0 0,6 18 0,-8-29-123,0 1 0,1-1 1,-1 1-1,1-1 0,0 0 1,0 1-1,0-1 0,0 0 1,0 0-1,1-1 1,0 1-1,-1 0 0,1-1 1,0 0-1,0 1 0,0-1 1,0 0-1,1-1 0,-1 1 1,1-1-1,-1 1 1,1-1-1,-1 0 0,1 0 1,4 0-1,11-1-6760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8.301"/>
    </inkml:context>
    <inkml:brush xml:id="br0">
      <inkml:brushProperty name="width" value="0.05" units="cm"/>
      <inkml:brushProperty name="height" value="0.05" units="cm"/>
      <inkml:brushProperty name="color" value="#FFFFFF"/>
    </inkml:brush>
  </inkml:definitions>
  <inkml:trace contextRef="#ctx0" brushRef="#br0">45 57 24575,'-3'-6'0,"-7"-5"0,-5-4 0,4 2 0,6 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19.087"/>
    </inkml:context>
    <inkml:brush xml:id="br0">
      <inkml:brushProperty name="width" value="0.05" units="cm"/>
      <inkml:brushProperty name="height" value="0.05" units="cm"/>
      <inkml:brushProperty name="color" value="#FFFFFF"/>
    </inkml:brush>
  </inkml:definitions>
  <inkml:trace contextRef="#ctx0" brushRef="#br0">0 389 24575,'1'0'0,"-1"0"0,0 0 0,0 0 0,0 0 0,0 0 0,0 0 0,0 0 0,0 0 0,0 0 0,0 0 0,0 0 0,0 0 0,0 0 0,0 0 0,0 0 0,0 0 0,0 0 0,0 0 0,0 0 0,0 0 0,0 0 0,0 0 0,0 0 0,0 0 0,0-1 0,0 2 0,1-1 0,-1 0 0,1 0 0,-1 0 0,1 1 0,-1-1 0,1 0 0,-1 1 0,0-1 0,1 0 0,-1 1 0,1-1 0,-1 1 0,0-1 0,1 0 0,-1 1 0,0-1 0,0 1 0,1-1 0,-1 1 0,0 0 0,4 11 0,-1 0 0,-1 1 0,0-1 0,-1 1 0,0 0 0,-1-1 0,-2 23 0,1-2 0,0-20 0,1 20 0,0-32 0,0 1 0,0-1 0,0 1 0,0-1 0,0 1 0,1-1 0,-1 1 0,1-1 0,-1 0 0,1 1 0,-1-1 0,1 1 0,0-1 0,0 0 0,1 2 0,-2-3 0,1 0 0,-1 0 0,1 0 0,0 0 0,-1 0 0,1 0 0,-1 0 0,1 0 0,-1 0 0,1 0 0,-1-1 0,1 1 0,-1 0 0,1 0 0,-1 0 0,1-1 0,-1 1 0,1 0 0,-1-1 0,1 1 0,-1 0 0,0-1 0,1 1 0,-1-1 0,1 1 0,-1 0 0,0-1 0,0 1 0,1-2 0,14-19 0,-10 15 0,-1 0 0,8-10 0,0 1 0,1 1 0,18-17 0,-29 28 0,1 1 0,0-1 0,0 1 0,0 0 0,0 0 0,0 0 0,0 0 0,1 1 0,-1-1 0,0 1 0,1 0 0,-1 0 0,1 0 0,0 0 0,-1 1 0,1-1 0,0 1 0,-1 0 0,1 0 0,0 1 0,-1-1 0,1 1 0,0-1 0,4 3 0,-2 0 0,-1 1 0,0-1 0,0 1 0,0 0 0,-1 0 0,1 1 0,-1-1 0,0 1 0,-1 0 0,1 0 0,3 7 0,-4-7 0,0 1 0,0-1 0,0-1 0,1 1 0,0 0 0,0-1 0,0 0 0,1 0 0,-1 0 0,1-1 0,0 1 0,0-1 0,8 4 0,-9-6 0,1 0 0,-1 1 0,1-1 0,0-1 0,0 1 0,-1-1 0,1 0 0,0 0 0,0 0 0,0-1 0,-1 1 0,1-1 0,7-3 0,-5 2 0,0-1 0,-1-1 0,1 1 0,-1-1 0,0 0 0,0 0 0,0-1 0,6-7 0,-2 2 0,-1-2 0,0 1 0,0-1 0,-1-1 0,-1 1 0,0-1 0,-1 0 0,7-22 0,-9 18 0,0 1 0,-2-2 0,0 1 0,0 0 0,-2 0 0,0 0 0,-1-1 0,-1 1 0,-5-23 0,-7-16 0,-28-75 0,42 131 0,-2-7 0,-1-1 0,0 2 0,0-1 0,-7-11 0,10 18 0,0-1 0,-1 1 0,1 0 0,0 0 0,0-1 0,0 1 0,-1 0 0,1 0 0,0-1 0,0 1 0,-1 0 0,1 0 0,0 0 0,0-1 0,-1 1 0,1 0 0,0 0 0,-1 0 0,1 0 0,0 0 0,-1 0 0,1 0 0,0 0 0,0 0 0,-1 0 0,1 0 0,0 0 0,-1 0 0,1 0 0,0 0 0,-1 0 0,1 0 0,0 0 0,-1 0 0,1 0 0,0 0 0,-1 0 0,1 1 0,0-1 0,0 0 0,-1 0 0,1 0 0,0 1 0,0-1 0,-1 0 0,1 0 0,0 1 0,0-1 0,0 0 0,0 0 0,-1 1 0,1-1 0,0 0 0,0 1 0,0-1 0,0 1 0,-7 19 0,2 10 0,2 0 0,1 0 0,1 0 0,1 1 0,2-1 0,1 0 0,2 0 0,10 37 0,-14-61 0,1 0 0,-1 0 0,1-1 0,1 1 0,-1-1 0,1 1 0,0-1 0,6 8 0,-8-11 0,1-1 0,-1 0 0,0 1 0,1-1 0,0 0 0,-1 0 0,1 0 0,0 0 0,0 0 0,-1 0 0,1-1 0,0 1 0,0 0 0,0-1 0,0 0 0,0 1 0,0-1 0,0 0 0,0 0 0,0 0 0,0 0 0,0 0 0,0-1 0,0 1 0,0-1 0,0 1 0,-1-1 0,1 0 0,3-1 0,20-10 0,27-18 0,-32 18 0,0 1 0,32-13 0,-51 23 0,0 0 0,1 1 0,-1-1 0,0 1 0,1 0 0,-1-1 0,1 1 0,-1 0 0,1 0 0,-1 0 0,1 0 0,-1 0 0,0 0 0,1 0 0,-1 1 0,1-1 0,-1 0 0,3 2 0,-3-2 0,-1 1 0,1 0 0,0 0 0,-1-1 0,1 1 0,0 0 0,-1 0 0,1 0 0,-1-1 0,0 1 0,1 0 0,-1 0 0,1 0 0,-1 0 0,0 0 0,0 0 0,0 0 0,0 0 0,0 0 0,0 1 0,0 4 0,-1 0 0,0-1 0,0 1 0,0-1 0,-1 1 0,1-1 0,-6 10 0,3-8 0,-1 0 0,0-1 0,0 1 0,-9 8 0,8-9 0,1 0 0,0 0 0,0 0 0,-6 11 0,9-14 0,1 1 0,0-1 0,0 0 0,1 1 0,-1-1 0,1 1 0,0-1 0,0 1 0,0-1 0,0 1 0,0-1 0,1 0 0,0 1 0,1 4 0,20 50 0,-15-40 0,8 18-1365,-1-2-5461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3.916"/>
    </inkml:context>
    <inkml:brush xml:id="br0">
      <inkml:brushProperty name="width" value="0.05" units="cm"/>
      <inkml:brushProperty name="height" value="0.05" units="cm"/>
      <inkml:brushProperty name="color" value="#FFFFFF"/>
    </inkml:brush>
  </inkml:definitions>
  <inkml:trace contextRef="#ctx0" brushRef="#br0">515 243 24575,'2'-1'0,"-1"1"0,1-1 0,-1 1 0,1-1 0,-1 1 0,0-1 0,1 0 0,-1 1 0,0-1 0,0 0 0,1 0 0,-1 0 0,0 0 0,0 0 0,0-1 0,0 1 0,0 0 0,-1 0 0,1-1 0,0 1 0,0 0 0,-1-1 0,1 1 0,-1-1 0,1 1 0,-1 0 0,1-4 0,0-3 0,1 0 0,-1 0 0,0-14 0,-1 15 0,0 1 0,0-1 0,-1 0 0,-1 1 0,1-1 0,-1 1 0,0-1 0,0 1 0,-1 0 0,1 0 0,-2 0 0,1 0 0,0 1 0,-1-1 0,0 1 0,-1 0 0,-7-7 0,6 6 0,-1 1 0,0 0 0,-1 0 0,1 1 0,-1 0 0,1 1 0,-1-1 0,0 1 0,-1 1 0,1 0 0,0 0 0,-1 0 0,-10 0 0,-9 2 0,0 2 0,0 0 0,1 2 0,-1 1 0,1 1 0,-1 1 0,2 2 0,-47 21 0,72-30 0,-8 4 0,0 1 0,0 0 0,-15 10 0,23-14 0,0 0 0,-1 0 0,1 0 0,0 0 0,0 0 0,0 0 0,0 0 0,0 0 0,0 0 0,0 0 0,1 1 0,-1-1 0,0 0 0,1 1 0,-1-1 0,0 1 0,1-1 0,0 0 0,-1 1 0,1-1 0,0 1 0,0-1 0,0 1 0,0-1 0,0 1 0,0-1 0,0 1 0,0-1 0,1 1 0,-1-1 0,1 0 0,-1 1 0,1-1 0,1 3 0,4 3 0,0-1 0,0 1 0,1-1 0,0 0 0,1-1 0,-1 0 0,1 0 0,0 0 0,1-1 0,9 4 0,2 2 0,170 72 0,-131-60 0,0 4 0,107 63 0,-158-84 0,0 1 0,0 0 0,-1 0 0,0 1 0,0 0 0,6 8 0,-11-13 0,-1 0 0,0 0 0,1 0 0,-1 1 0,0-1 0,0 0 0,0 1 0,0-1 0,-1 1 0,1-1 0,-1 0 0,1 1 0,-1 0 0,0-1 0,0 1 0,0-1 0,0 1 0,0-1 0,-1 1 0,1-1 0,-1 1 0,0-1 0,1 0 0,-1 1 0,0-1 0,-1 0 0,-1 4 0,-2 0 0,0 0 0,0 0 0,-1 0 0,0-1 0,0 0 0,0-1 0,0 1 0,-1-1 0,0 0 0,0-1 0,-8 4 0,-11 3 0,-48 11 0,36-12 0,0-2 0,0-2 0,-46 0 0,59-5 0,0 0 0,0-2 0,0-2 0,0 0 0,-47-15 0,64 17 0,1-1 0,0-1 0,0 1 0,0-1 0,0 0 0,1-1 0,0 1 0,0-1 0,-8-8 0,13 11 0,-1 0 0,1 0 0,-1 0 0,1 0 0,-1 0 0,1 0 0,0 0 0,0-1 0,0 1 0,0 0 0,1-1 0,-1 1 0,1-1 0,-1 1 0,1-1 0,0 1 0,0-1 0,0 1 0,0-1 0,0 1 0,1-1 0,-1 1 0,1-1 0,0 1 0,0 0 0,-1-1 0,1 1 0,1 0 0,-1 0 0,0 0 0,1-1 0,2-2 0,1-1 0,1 0 0,0 0 0,0 1 0,1 0 0,0 0 0,0 0 0,0 1 0,0 0 0,1 0 0,9-3 0,11-2 0,46-10 0,53-3 0,139-6 0,-122 15 0,-84 8 0,163-20 0,-160 15 0,91-27 0,-147 35 0,2 0 0,-1 0 0,1-1 0,0 0 0,-1-1 0,0 0 0,0 0 0,0 0 0,0-1 0,-1-1 0,10-7 0,-16 12 0,-1 0 0,1 0 0,0 0 0,0 0 0,-1 0 0,1 0 0,0 0 0,-1 0 0,1-1 0,-1 1 0,0 0 0,1 0 0,-1 0 0,0 0 0,0-1 0,1 1 0,-1 0 0,0 0 0,0-1 0,0 1 0,-1 0 0,1 0 0,-1-2 0,1 1 0,-2-1 0,1 2 0,0-1 0,0 0 0,-1 0 0,1 0 0,-1 0 0,1 1 0,-1-1 0,0 1 0,-3-3 0,-4-2 0,0 1 0,0 1 0,-1 0 0,-14-5 0,3 3 0,1 1 0,-1 1 0,0 0 0,-1 2 0,1 1 0,0 0 0,0 2 0,-33 4 0,43-3 0,0 0 0,1 0 0,-1 1 0,1 0 0,0 1 0,0 1 0,0-1 0,1 1 0,-1 1 0,1 0 0,0 0 0,1 1 0,0 0 0,0 0 0,0 1 0,1 0 0,0 1 0,-9 14 0,12-16 0,1-1 0,0 0 0,1 1 0,-1-1 0,1 1 0,1 0 0,-1 0 0,1 0 0,0 0 0,1 0 0,0 0 0,0 0 0,0 0 0,2 7 0,-1-9 0,0 0 0,1-1 0,-1 1 0,1-1 0,0 1 0,0-1 0,0 0 0,1 0 0,0 0 0,-1 0 0,1 0 0,1-1 0,-1 1 0,0-1 0,1 0 0,0 0 0,0 0 0,0 0 0,0-1 0,0 0 0,7 3 0,2 0 0,0-1 0,1-1 0,0 0 0,0 0 0,0-2 0,0 0 0,0 0 0,0-2 0,0 1 0,21-5 0,-19 2 0,0 0 0,-1-2 0,1 1 0,-1-2 0,0 0 0,-1-1 0,1-1 0,25-17 0,-36 22 0,1-1 0,-1 0 0,0 0 0,0 0 0,0-1 0,0 1 0,-1-1 0,0 0 0,0 0 0,0 0 0,0 0 0,-1 0 0,0-1 0,0 1 0,1-9 0,9 54 0,-8-27 0,1-1 0,0 1 0,1-1 0,0 0 0,1-1 0,1 1 0,0-1 0,10 11 0,-15-19 0,0 0 0,0 0 0,1 0 0,-1-1 0,1 1 0,0-1 0,0 0 0,0 0 0,0 0 0,0-1 0,0 1 0,6 0 0,-6-1 0,0-1 0,-1 0 0,1 0 0,-1 0 0,1-1 0,0 0 0,-1 1 0,1-1 0,-1 0 0,0 0 0,1-1 0,-1 1 0,0-1 0,0 0 0,0 0 0,0 0 0,4-3 0,-1-1 0,0 0 0,0 0 0,-1-1 0,0 1 0,0-1 0,-1 0 0,1-1 0,-2 1 0,1-1 0,-1 0 0,0 1 0,3-17 0,1 2 0,-7 22 0,0 0 0,0-1 0,0 1 0,0 0 0,0 0 0,0-1 0,0 1 0,0 0 0,0 0 0,0-1 0,0 1 0,0 0 0,0 0 0,0 0 0,0-1 0,1 1 0,-1 0 0,0 0 0,0-1 0,0 1 0,0 0 0,1 0 0,-1 0 0,0 0 0,0-1 0,1 1 0,-1 0 0,0 0 0,0 0 0,0 0 0,1 0 0,-1 0 0,0 0 0,0 0 0,1 0 0,-1-1 0,0 1 0,0 0 0,1 0 0,-1 0 0,0 1 0,1-1 0,7 12 0,6 31 0,-10-33 0,13 42 0,3-2 0,2 0 0,47 78 0,-61-110 0,-19-22 0,-19-23 0,9 4 0,0 0 0,2-1 0,1-1 0,1-1 0,1 0 0,2-2 0,-13-31 0,20 43 0,1-1 0,1 0 0,0 0 0,2 0 0,0-1 0,0 1 0,2-1 0,0 1 0,1-1 0,1 0 0,1 1 0,0-1 0,9-30 0,-9 41 0,1 0 0,0 0 0,0 1 0,0-1 0,1 1 0,0 0 0,0 0 0,0 0 0,1 0 0,0 1 0,0 0 0,1 0 0,-1 0 0,1 1 0,0 0 0,0 0 0,7-4 0,-4 5 0,-1 0 0,0 0 0,1 1 0,-1 0 0,1 1 0,0 0 0,0 0 0,0 1 0,0 0 0,-1 0 0,1 1 0,0 0 0,14 4 0,-10-1 0,0 0 0,0 1 0,0 1 0,-1 0 0,0 0 0,0 1 0,0 1 0,-1 0 0,0 0 0,-1 1 0,10 11 0,-16-15 0,0-1 0,0 1 0,-1 1 0,0-1 0,0 0 0,0 1 0,0 0 0,-1-1 0,0 1 0,0 0 0,1 10 0,-2-11 0,-1 0 0,0 0 0,0 0 0,-1 0 0,1 0 0,-1 0 0,0 0 0,-1-1 0,1 1 0,-1 0 0,0 0 0,0-1 0,0 1 0,-1-1 0,0 0 0,-3 4 0,0 0 31,-1-1 0,1 0 0,-2-1 0,1 1 0,-1-2 0,0 1 0,0-1 0,0 0 1,-1 0-1,-14 4 0,2-1-458,-1-1 0,0-2 1,-31 5-1,10-5-6399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4.073"/>
    </inkml:context>
    <inkml:brush xml:id="br0">
      <inkml:brushProperty name="width" value="0.05" units="cm"/>
      <inkml:brushProperty name="height" value="0.05" units="cm"/>
      <inkml:brushProperty name="color" value="#FFFFFF"/>
    </inkml:brush>
  </inkml:definitions>
  <inkml:trace contextRef="#ctx0" brushRef="#br0">1 0 24575,'3'3'0,"4"1"0,4 3 0,-1 3 0,-1-4 0,1-4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4.370"/>
    </inkml:context>
    <inkml:brush xml:id="br0">
      <inkml:brushProperty name="width" value="0.05" units="cm"/>
      <inkml:brushProperty name="height" value="0.05" units="cm"/>
      <inkml:brushProperty name="color" value="#FFFFFF"/>
    </inkml:brush>
  </inkml:definitions>
  <inkml:trace contextRef="#ctx0" brushRef="#br0">264 103 24575,'1'-1'0,"1"-1"0,-1 1 0,0 0 0,0-1 0,0 1 0,0 0 0,0-1 0,-1 1 0,1-1 0,0 1 0,-1-1 0,1 0 0,-1 1 0,1-1 0,-1 0 0,0 1 0,0-1 0,0 0 0,0 1 0,0-1 0,0 0 0,0 0 0,0 1 0,-1-1 0,1 0 0,-1 1 0,1-1 0,-1 1 0,0-1 0,1 1 0,-1-1 0,0 1 0,0-1 0,0 1 0,0 0 0,0-1 0,-1 1 0,-1-2 0,-2-1 0,0-1 0,0 1 0,0 1 0,0-1 0,0 1 0,-1 0 0,0 0 0,1 0 0,-9-2 0,8 4 0,0 0 0,-1-1 0,1 2 0,0-1 0,-1 1 0,1 0 0,0 0 0,-1 1 0,1 0 0,0 0 0,-1 1 0,1-1 0,0 1 0,0 1 0,0-1 0,0 1 0,1 0 0,-1 0 0,1 1 0,0-1 0,-8 8 0,7-5 0,1 0 0,-1 0 0,1 1 0,0 0 0,1 0 0,-1 0 0,2 0 0,-1 1 0,1-1 0,0 1 0,0 0 0,1 0 0,0 0 0,1 1 0,-1-1 0,1 10 0,1-10 0,0 1 0,0 0 0,1 0 0,0 0 0,1-1 0,0 1 0,0 0 0,1-1 0,0 0 0,0 0 0,1 0 0,0 0 0,1 0 0,-1-1 0,1 1 0,1-1 0,0-1 0,0 1 0,0-1 0,0 0 0,1 0 0,0-1 0,1 0 0,-1 0 0,1-1 0,0 0 0,0 0 0,0-1 0,9 3 0,4 0-136,-1-2-1,1 0 1,-1-1-1,1-1 1,0-1-1,0-1 1,0-1-1,-1 0 0,25-6 1,-4-1-6690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5.150"/>
    </inkml:context>
    <inkml:brush xml:id="br0">
      <inkml:brushProperty name="width" value="0.05" units="cm"/>
      <inkml:brushProperty name="height" value="0.05" units="cm"/>
      <inkml:brushProperty name="color" value="#FFFFFF"/>
    </inkml:brush>
  </inkml:definitions>
  <inkml:trace contextRef="#ctx0" brushRef="#br0">1 249 24575,'29'-28'0,"-20"22"0,-1-1 0,0-1 0,0 0 0,-1 0 0,0 0 0,0-1 0,-1 0 0,0-1 0,6-12 0,-13 19 0,-5 6 0,-6 8 0,7-5 0,0 0 0,0 0 0,0 1 0,1-1 0,0 1 0,0 0 0,1 0 0,0 0 0,-4 11 0,6-14 0,1 0 0,-1-1 0,0 1 0,1 0 0,0-1 0,0 1 0,0 0 0,0 0 0,1-1 0,-1 1 0,1 0 0,0-1 0,0 1 0,0-1 0,1 1 0,-1-1 0,1 1 0,0-1 0,0 0 0,0 0 0,0 0 0,3 3 0,3 1 0,0 0 0,1 0 0,0-1 0,0 0 0,0-1 0,1 1 0,0-2 0,0 0 0,19 6 0,3-2 0,64 8 0,-81-14 0,0-1 0,0-1 0,0 0 0,0 0 0,0-2 0,1 0 0,18-5 0,-31 6 0,1 0 0,-1 0 0,0-1 0,0 1 0,1-1 0,-1 1 0,0-1 0,0 0 0,-1 0 0,1 0 0,0-1 0,-1 1 0,1 0 0,-1-1 0,0 0 0,0 0 0,0 1 0,0-1 0,0-1 0,-1 1 0,1 0 0,-1 0 0,0 0 0,0-1 0,0 1 0,-1-1 0,1 1 0,-1 0 0,1-1 0,-1 1 0,0-1 0,-1 1 0,1-1 0,0 1 0,-1-1 0,0 1 0,-1-5 0,-2-5 0,-1 1 0,0-1 0,-1 1 0,0 0 0,-1 0 0,0 1 0,-1-1 0,0 2 0,-18-18 0,8 10 0,-1 1 0,0 1 0,-2 0 0,-28-15 0,36 23 0,-1 1 0,-17-6 0,27 11 0,1 1 0,-1 0 0,0 0 0,1 0 0,-1 0 0,0 1 0,0-1 0,0 1 0,0 0 0,0 0 0,0 1 0,1-1 0,-1 1 0,-4 1 0,7-2 0,0 0 0,1 0 0,-1 0 0,0 0 0,1 1 0,-1-1 0,1 0 0,-1 0 0,0 1 0,1-1 0,-1 0 0,1 1 0,-1-1 0,1 1 0,-1-1 0,1 1 0,-1-1 0,1 1 0,-1-1 0,1 1 0,0 0 0,-1-1 0,1 1 0,0-1 0,-1 1 0,1 0 0,0-1 0,0 1 0,0 0 0,0-1 0,0 1 0,-1 0 0,1-1 0,1 1 0,-1 0 0,0-1 0,0 1 0,0 0 0,0-1 0,0 1 0,0 0 0,1-1 0,-1 1 0,0 0 0,1-1 0,-1 1 0,0-1 0,1 1 0,-1-1 0,1 1 0,-1-1 0,1 1 0,-1-1 0,1 1 0,-1-1 0,2 1 0,1 2 0,0 0 0,1-1 0,-1 0 0,1 1 0,0-1 0,0-1 0,7 4 0,12-1 0,0-1 0,1-1 0,-1-1 0,40-4 0,-30 1 0,46 4 0,-56 1 0,1 1 0,-1 1 0,-1 2 0,1 0 0,23 11 0,4 6 0,47 31 0,-94-54 0,-1 0 0,1 0 0,0 0 0,-1 0 0,1-1 0,-1 1 0,1-1 0,0 1 0,0-1 0,-1 0 0,1 0 0,0 0 0,-1-1 0,1 1 0,0-1 0,0 1 0,-1-1 0,1 0 0,-1 0 0,1 0 0,-1 0 0,1-1 0,3-2 0,6-4 0,0-1 0,0-1 0,12-13 0,-8 7 0,-10 11 0,-1 0 0,1 0 0,0 0 0,0 1 0,1 0 0,0 0 0,10-4 0,-15 7 0,0 1 0,0-1 0,1 1 0,-1 0 0,0 0 0,0 0 0,0 0 0,0 0 0,0 0 0,1 0 0,-1 1 0,0-1 0,0 1 0,0 0 0,0 0 0,0-1 0,0 1 0,0 0 0,0 1 0,-1-1 0,1 0 0,0 0 0,-1 1 0,1-1 0,-1 1 0,1 0 0,-1-1 0,1 1 0,-1 0 0,2 3 0,21 43 0,-20-38 0,1-1 0,-1 0 0,1 0 0,1 0 0,0-1 0,8 11 0,-12-18 0,-1 0 0,1 0 0,-1 0 0,1 0 0,0 0 0,-1 0 0,1 0 0,0-1 0,0 1 0,0-1 0,-1 1 0,1-1 0,0 0 0,0 1 0,0-1 0,3 0 0,35-7 0,-35 6 0,1 0 0,-1 0 0,1 0 0,0 0 0,-1 1 0,1 0 0,7 1 0,-11-1-105,0 1 0,0 0 0,-1-1 0,1 1 0,0 0 0,0 0 0,0 0 0,-1 1 0,1-1 0,0 0 0,-1 0 0,3 4 0,4 5-6721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6.074"/>
    </inkml:context>
    <inkml:brush xml:id="br0">
      <inkml:brushProperty name="width" value="0.05" units="cm"/>
      <inkml:brushProperty name="height" value="0.05" units="cm"/>
      <inkml:brushProperty name="color" value="#FFFFFF"/>
    </inkml:brush>
  </inkml:definitions>
  <inkml:trace contextRef="#ctx0" brushRef="#br0">125 272 24575,'-30'-20'0,"-4"-3"0,32 22 0,0 0 0,0 0 0,0 0 0,-1 0 0,1 0 0,-1 1 0,1-1 0,0 1 0,-1-1 0,1 1 0,-1 0 0,-3 0 0,4 1 0,1-1 0,0 1 0,0-1 0,-1 1 0,1-1 0,0 1 0,0 0 0,0 0 0,0-1 0,0 1 0,0 0 0,0 0 0,0 0 0,1 0 0,-1 0 0,0 0 0,0 0 0,1 1 0,-1-1 0,1 0 0,-1 0 0,1 0 0,-1 1 0,1-1 0,0 0 0,-1 2 0,-2 39 0,3-33 0,0 31 0,2 0 0,2 0 0,10 47 0,1-19 0,26 66 0,-39-126 0,0-2 0,0-1 0,0 1 0,0 0 0,1-1 0,0 1 0,6 8 0,-9-14 0,0 0 0,0 0 0,0 0 0,0 0 0,0 0 0,0 0 0,0 0 0,0 0 0,1 1 0,-1-1 0,0 0 0,0 0 0,0 0 0,0 0 0,0 0 0,0 0 0,0 0 0,0 0 0,0 0 0,0 0 0,0 0 0,1 0 0,-1 0 0,0 0 0,0 0 0,0 0 0,0 0 0,0 0 0,0 0 0,0 0 0,0 0 0,0 0 0,1 0 0,-1 0 0,0 0 0,0 0 0,0 0 0,0 0 0,0 0 0,0 0 0,0 0 0,0 0 0,0 0 0,0 0 0,0 0 0,1 0 0,-1 0 0,0-1 0,0 1 0,0 0 0,0 0 0,0 0 0,0 0 0,0 0 0,0 0 0,2-9 0,-3-10 0,-39-242 0,1 17 0,31 192 0,4 33 0,1 0 0,1 0 0,0 0 0,3-34 0,-1 51 0,1 0 0,-1-1 0,1 1 0,0 0 0,-1 0 0,1-1 0,0 1 0,1 0 0,-1 0 0,0 0 0,1 0 0,-1 1 0,1-1 0,-1 0 0,1 0 0,0 1 0,0-1 0,-1 1 0,1 0 0,0 0 0,1-1 0,-1 1 0,0 0 0,0 1 0,0-1 0,0 0 0,1 1 0,4-1 0,5-1 0,1 1 0,-1 1 0,0 0 0,17 2 0,-16-1 0,34 3 0,0 1 0,0 3 0,-1 1 0,86 30 0,-128-38 0,1 1 0,-1 0 0,0 0 0,0 0 0,-1 1 0,1 0 0,0-1 0,-1 1 0,1 0 0,3 6 0,-6-8 0,0 1 0,0 0 0,0 0 0,0-1 0,-1 1 0,1 0 0,-1 0 0,1 0 0,-1-1 0,0 1 0,1 0 0,-1 0 0,0 0 0,0 0 0,-1 0 0,1 0 0,0 0 0,-1 0 0,1-1 0,-1 1 0,1 0 0,-1 0 0,0-1 0,0 1 0,0 0 0,0-1 0,-1 3 0,-4 3 0,1 0 0,-1 0 0,0 0 0,-1-1 0,1 0 0,-11 7 0,-48 28 0,23-15 0,40-25 0,0 0 0,1 0 0,-1 0 0,0 0 0,1 0 0,-1 1 0,1-1 0,0 1 0,-1-1 0,1 1 0,0 0 0,0-1 0,0 1 0,0 0 0,0 0 0,-1 2 0,2-4 0,0 1 0,0-1 0,0 1 0,1-1 0,-1 1 0,0-1 0,0 1 0,0 0 0,0-1 0,0 1 0,1-1 0,-1 1 0,0-1 0,0 0 0,1 1 0,-1-1 0,0 1 0,1-1 0,-1 1 0,1-1 0,-1 0 0,1 1 0,20 7 0,80 9 0,37 7 0,-122-20 0,-1 1 0,0 1 0,0 0 0,0 0 0,-1 2 0,22 14 0,-33-20 0,0 0 0,-1 0 0,1 0 0,-1 0 0,1 1 0,-1-1 0,0 1 0,0 0 0,0 0 0,0-1 0,0 1 0,0 0 0,-1 1 0,0-1 0,1 0 0,-1 0 0,-1 0 0,1 1 0,0-1 0,-1 1 0,1 5 0,-2-5 0,0 0 0,0 0 0,0 1 0,0-1 0,-1 0 0,0 0 0,0 0 0,0 0 0,0-1 0,0 1 0,-1 0 0,1-1 0,-1 0 0,0 1 0,0-1 0,-6 4 0,-3 2 34,-1 0 1,0 0-1,-1-1 0,0-1 0,0 0 0,0-1 0,-1-1 0,0 0 0,-25 4 1,17-5-320,0-1 1,-1-1-1,1-1 1,-1-1-1,-39-5 1,20-3-6542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2.083"/>
    </inkml:context>
    <inkml:brush xml:id="br0">
      <inkml:brushProperty name="width" value="0.05" units="cm"/>
      <inkml:brushProperty name="height" value="0.05" units="cm"/>
    </inkml:brush>
  </inkml:definitions>
  <inkml:trace contextRef="#ctx0" brushRef="#br0">70 68 24575,'0'-7'0,"0"0"0,-1 1 0,0-1 0,0 1 0,-3-9 0,4 14 0,0 0 0,0 0 0,-1 0 0,1 0 0,0 0 0,-1 0 0,1 0 0,-1 1 0,1-1 0,-1 0 0,1 0 0,-1 1 0,1-1 0,-1 0 0,0 1 0,0-1 0,1 0 0,-1 1 0,0-1 0,0 1 0,0-1 0,1 1 0,-1 0 0,0-1 0,0 1 0,0 0 0,0-1 0,0 1 0,0 0 0,0 0 0,0 0 0,0 0 0,0 0 0,0 0 0,0 0 0,1 0 0,-1 1 0,0-1 0,0 0 0,0 0 0,0 1 0,0-1 0,0 1 0,0-1 0,1 1 0,-1-1 0,-1 2 0,0-1 0,-1 1 0,1 0 0,0 0 0,0 1 0,1-1 0,-1 0 0,0 1 0,1-1 0,-1 1 0,1-1 0,0 1 0,0-1 0,0 1 0,0 0 0,0 0 0,1 0 0,-1-1 0,1 1 0,0 0 0,0 0 0,0 0 0,0 0 0,0 0 0,1 3 0,0 1 0,1 0 0,-1 0 0,1 0 0,0-1 0,1 1 0,-1-1 0,1 0 0,1 1 0,3 5 0,0-4 0,-1 0 0,1-1 0,0 1 0,1-2 0,0 1 0,0-1 0,0 0 0,1-1 0,0 0 0,0 0 0,0-1 0,0 0 0,1-1 0,-1 0 0,14 2 0,-16-4 0,0 0 0,0 0 0,0-1 0,0 0 0,0-1 0,0 1 0,0-1 0,0-1 0,0 1 0,0-1 0,0 0 0,-1-1 0,1 0 0,-1 0 0,0 0 0,0-1 0,0 0 0,0 0 0,0 0 0,-1-1 0,0 0 0,7-8 0,-2-1 0,-1 0 0,0-1 0,-1 0 0,-1 0 0,11-32 0,4-8 0,-19 51 0,-1 10 0,-1 12 0,-1-17 0,-5 152 336,0 26-2037,7-136-5125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6.402"/>
    </inkml:context>
    <inkml:brush xml:id="br0">
      <inkml:brushProperty name="width" value="0.05" units="cm"/>
      <inkml:brushProperty name="height" value="0.05" units="cm"/>
      <inkml:brushProperty name="color" value="#FFFFFF"/>
    </inkml:brush>
  </inkml:definitions>
  <inkml:trace contextRef="#ctx0" brushRef="#br0">1 141 24575,'27'-10'0,"-13"5"0,1 0 0,-1 0 0,1 2 0,0-1 0,28-1 0,25 3 0,1-4 0,-1-2 0,111-30 0,-141 24 0,-37 14 0,0-1 0,0 1 0,0 0 0,0-1 0,0 1 0,0-1 0,0 1 0,0-1 0,0 1 0,-1-1 0,1 0 0,0 1 0,0-1 0,-1 0 0,1 0 0,0 0 0,-1 1 0,1-1 0,-1 0 0,1 0 0,-1 0 0,1 0 0,-1 0 0,0 0 0,1 0 0,-1 0 0,0 0 0,0 0 0,0 0 0,0 0 0,0 0 0,0-2 0,0 2 0,-1 1 0,1-1 0,0 1 0,0-1 0,-1 1 0,1-1 0,0 1 0,-1-1 0,1 1 0,0 0 0,-1-1 0,1 1 0,-1 0 0,1-1 0,-1 1 0,1 0 0,-1 0 0,1-1 0,-1 1 0,1 0 0,-1 0 0,1 0 0,-1 0 0,1-1 0,-1 1 0,1 0 0,-1 0 0,0 0 0,1 0 0,-1 0 0,1 1 0,-1-1 0,1 0 0,-1 0 0,1 0 0,-1 0 0,1 1 0,-1-1 0,1 0 0,-1 0 0,1 1 0,-1-1 0,1 0 0,-1 1 0,1-1 0,0 0 0,-1 1 0,1 0 0,-3 1 0,0 0 0,1 1 0,0-1 0,0 1 0,-1 0 0,-2 5 0,1 2 0,0 1 0,1 0 0,0 0 0,0 0 0,1 0 0,0 0 0,1 14 0,0 9 0,5 37 0,-1-43-136,1 1-1,1-1 1,2 0-1,1-1 1,1 1-1,1-2 1,1 1-1,2-1 0,30 45 1,-19-39-6690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36.821"/>
    </inkml:context>
    <inkml:brush xml:id="br0">
      <inkml:brushProperty name="width" value="0.05" units="cm"/>
      <inkml:brushProperty name="height" value="0.05" units="cm"/>
      <inkml:brushProperty name="color" value="#FFFFFF"/>
    </inkml:brush>
  </inkml:definitions>
  <inkml:trace contextRef="#ctx0" brushRef="#br0">62 589 24575,'0'-2'0,"-1"0"0,0 1 0,0-1 0,0 0 0,0 1 0,0-1 0,0 1 0,0-1 0,0 1 0,0-1 0,-1 1 0,1 0 0,0-1 0,-1 1 0,0 0 0,1 0 0,-3-1 0,4 3 0,-1-1 0,1 1 0,0 0 0,0-1 0,0 1 0,-1 0 0,1-1 0,0 1 0,0 0 0,0-1 0,0 1 0,0 0 0,1-1 0,-1 1 0,0 0 0,0-1 0,0 1 0,0-1 0,1 1 0,-1 0 0,0-1 0,1 1 0,0 0 0,7 18 0,12 19 0,37 49 0,-33-53 0,31 61 0,-50-82 0,-5-13 0,0 0 0,0 0 0,0 0 0,0 0 0,-1 0 0,1 0 0,0 0 0,0 1 0,0-1 0,0 0 0,0 0 0,0 0 0,0 0 0,0 0 0,0 0 0,0 0 0,0 0 0,0 0 0,0 0 0,0 1 0,0-1 0,-1 0 0,1 0 0,0 0 0,0 0 0,0 0 0,0 0 0,0 0 0,0 0 0,0 0 0,0 0 0,-1 0 0,1 0 0,0 0 0,0 0 0,0 0 0,0 0 0,0 0 0,0 0 0,0 0 0,0 0 0,-1 0 0,1 0 0,0 0 0,0 0 0,0 0 0,0 0 0,0 0 0,0 0 0,-19-16 0,-4-15 0,1-1 0,2-2 0,1 0 0,2 0 0,1-2 0,2 0 0,1-1 0,2 0 0,1-1 0,3 0 0,-4-40 0,9 53 0,0 1 0,2 0 0,1 0 0,1 0 0,1 0 0,1 0 0,13-43 0,-13 57 0,0 0 0,1 0 0,0 1 0,0-1 0,1 1 0,1 0 0,-1 0 0,13-11 0,-13 14 0,1 1 0,-1 0 0,1 0 0,0 1 0,1-1 0,-1 2 0,1-1 0,0 1 0,0 0 0,0 1 0,0-1 0,10 0 0,-4 2 0,0 0 0,0 1 0,-1 1 0,1 0 0,0 1 0,-1 0 0,1 1 0,-1 0 0,1 2 0,-1-1 0,-1 2 0,1-1 0,17 12 0,-17-9 0,0 0 0,-1 1 0,0 1 0,-1 0 0,0 0 0,0 1 0,-1 0 0,-1 1 0,0 0 0,0 1 0,-1-1 0,7 18 0,-12-24 0,-1 0 0,0 1 0,0 0 0,-1-1 0,0 1 0,0 0 0,0-1 0,-1 1 0,0 0 0,0 0 0,-1-1 0,0 1 0,0 0 0,0-1 0,-1 1 0,0-1 0,0 1 0,-1-1 0,0 0 0,0 0 0,0 0 0,-1 0 0,0-1 0,0 1 0,0-1 0,-1 0 0,-5 5 0,-6 4 0,0-2 0,0 1 0,-1-2 0,-1 0 0,1-2 0,-2 1 0,-34 11 0,-14 0-1365,6-4-5461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0.869"/>
    </inkml:context>
    <inkml:brush xml:id="br0">
      <inkml:brushProperty name="width" value="0.05" units="cm"/>
      <inkml:brushProperty name="height" value="0.05" units="cm"/>
      <inkml:brushProperty name="color" value="#FFFFFF"/>
    </inkml:brush>
  </inkml:definitions>
  <inkml:trace contextRef="#ctx0" brushRef="#br0">18 82 24575,'-1'-6'0,"0"0"0,0-1 0,0 1 0,-3-7 0,-3-16 0,5 218 0,1-157 0,2-1 0,1 0 0,2 1 0,1-1 0,9 31 0,-11-53 0,1 1 0,0-1 0,0 1 0,1-1 0,1-1 0,-1 1 0,1-1 0,10 11 0,-11-14 0,1 0 0,0 0 0,1 0 0,-1 0 0,1-1 0,0 0 0,0-1 0,0 1 0,1-2 0,-1 1 0,1-1 0,8 2 0,-5-2 0,0-1 0,0 0 0,0 0 0,0-1 0,0-1 0,0 0 0,-1 0 0,1-1 0,0-1 0,0 0 0,-1 0 0,0-1 0,0 0 0,0-1 0,0 0 0,0 0 0,-1-1 0,0-1 0,-1 0 0,1 0 0,7-9 0,-4 4 0,0-2 0,-2 1 0,1-2 0,-2 1 0,0-1 0,-1-1 0,0 1 0,-1-1 0,-1-1 0,-1 1 0,0-1 0,4-28 0,-7 25 0,0 0 0,-2-1 0,0 1 0,-5-34 0,4 46 0,0 1 0,-1-1 0,0 0 0,0 1 0,-1 0 0,0-1 0,0 1 0,0 0 0,-1 1 0,-1-1 0,1 1 0,-1-1 0,0 1 0,0 1 0,-7-7 0,10 10-52,0 1-1,0 0 1,0-1-1,-1 1 1,1 0-1,0 0 1,-1 0-1,1 0 1,0 0-1,-1 1 1,1-1-1,-1 1 1,1 0-1,-1 0 1,1 0-1,-1 0 1,0 0-1,1 0 1,-1 0-1,1 1 0,-1 0 1,1-1-1,0 1 1,-1 0-1,-2 2 1,-10 7-6774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1.185"/>
    </inkml:context>
    <inkml:brush xml:id="br0">
      <inkml:brushProperty name="width" value="0.05" units="cm"/>
      <inkml:brushProperty name="height" value="0.05" units="cm"/>
      <inkml:brushProperty name="color" value="#FFFFFF"/>
    </inkml:brush>
  </inkml:definitions>
  <inkml:trace contextRef="#ctx0" brushRef="#br0">136 139 24575,'2'0'0,"0"-1"0,0 1 0,0-1 0,0 0 0,0 1 0,0-1 0,0 0 0,0 0 0,0-1 0,-1 1 0,1 0 0,0 0 0,-1-1 0,1 1 0,2-4 0,18-26 0,-20 26 0,1 0 0,-1 0 0,0 0 0,0 0 0,-1 0 0,1 0 0,-1 0 0,0 0 0,0-1 0,-1 1 0,0 0 0,0-1 0,0 1 0,-2-8 0,2 13 0,0 0 0,0 0 0,0 0 0,0-1 0,0 1 0,0 0 0,0 0 0,0 0 0,0 0 0,0-1 0,0 1 0,0 0 0,0 0 0,0 0 0,0 0 0,0 0 0,-1-1 0,1 1 0,0 0 0,0 0 0,0 0 0,0 0 0,0 0 0,0 0 0,-1 0 0,1-1 0,0 1 0,0 0 0,0 0 0,0 0 0,0 0 0,-1 0 0,1 0 0,0 0 0,0 0 0,0 0 0,0 0 0,-1 0 0,1 0 0,0 0 0,0 0 0,0 0 0,0 0 0,-1 0 0,1 0 0,-7 9 0,-2 12 0,9-21 0,-6 17 0,0 0 0,2 0 0,0 1 0,1 0 0,1-1 0,0 1 0,3 33 0,1-26 0,2 0 0,0-1 0,2 1 0,1-1 0,9 24 0,-13-42 0,0 1 0,0 1 0,-1-1 0,0 1 0,0 0 0,2 14 0,-4-20 0,0 0 0,0 0 0,0-1 0,-1 1 0,1 0 0,0 0 0,-1-1 0,0 1 0,1 0 0,-1-1 0,0 1 0,1 0 0,-1-1 0,0 1 0,0-1 0,0 0 0,-1 1 0,1-1 0,0 0 0,0 1 0,-1-1 0,1 0 0,-1 0 0,1 0 0,-1 0 0,1-1 0,-1 1 0,0 0 0,1-1 0,-1 1 0,0-1 0,-2 1 0,-9 2-136,0-1-1,0 0 1,-1-1-1,1-1 1,-1 0-1,1-1 1,0 0-1,-1-1 0,-22-6 1,12 0-6690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1.515"/>
    </inkml:context>
    <inkml:brush xml:id="br0">
      <inkml:brushProperty name="width" value="0.05" units="cm"/>
      <inkml:brushProperty name="height" value="0.05" units="cm"/>
      <inkml:brushProperty name="color" value="#FFFFFF"/>
    </inkml:brush>
  </inkml:definitions>
  <inkml:trace contextRef="#ctx0" brushRef="#br0">50 242 24575,'11'-1'0,"-1"-1"0,1 0 0,-1-1 0,0 0 0,0-1 0,0 0 0,14-8 0,-19 9 0,0 0 0,-1 0 0,1-1 0,0 1 0,-1-1 0,0 0 0,0 0 0,0-1 0,0 1 0,-1-1 0,0 1 0,0-1 0,0 0 0,0-1 0,-1 1 0,0 0 0,0-1 0,2-7 0,-4 9 0,1 0 0,-1 0 0,0-1 0,0 1 0,0 0 0,-1 0 0,1 0 0,-1 0 0,0-1 0,0 1 0,-1 0 0,1 1 0,-1-1 0,0 0 0,0 0 0,0 1 0,0-1 0,-1 1 0,1-1 0,-1 1 0,0 0 0,0 0 0,0 1 0,0-1 0,-7-4 0,7 5 0,0 0 0,-1 0 0,1 0 0,-1 0 0,1 0 0,-1 1 0,0-1 0,0 1 0,0 0 0,0 0 0,0 1 0,0-1 0,0 1 0,0 0 0,0 0 0,0 0 0,0 0 0,0 1 0,0-1 0,1 1 0,-1 0 0,0 1 0,0-1 0,0 1 0,1-1 0,-1 1 0,1 0 0,-1 0 0,1 1 0,0-1 0,0 1 0,0-1 0,0 1 0,0 0 0,1 0 0,-1 1 0,1-1 0,0 0 0,-3 6 0,1 0 18,-1 0 0,2 1 0,-1 0 0,1 0 0,1 0 0,-1 0 0,2 0 0,-1 0 0,2 0 0,-1 1 0,1-1 0,1 0 0,0 0 0,0 1 0,1-1 0,1 0 0,-1 0 0,5 10 0,0-5-174,-1-1 1,2 0 0,0 0 0,0 0 0,2-1 0,-1 0 0,2-1-1,0 0 1,0-1 0,24 18 0,3-2-6671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1.875"/>
    </inkml:context>
    <inkml:brush xml:id="br0">
      <inkml:brushProperty name="width" value="0.05" units="cm"/>
      <inkml:brushProperty name="height" value="0.05" units="cm"/>
      <inkml:brushProperty name="color" value="#FFFFFF"/>
    </inkml:brush>
  </inkml:definitions>
  <inkml:trace contextRef="#ctx0" brushRef="#br0">42 159 24575,'-8'-17'0,"1"0"0,1-1 0,0 0 0,1 0 0,1-1 0,-2-19 0,7 27 0,2 9 0,10 14 0,10 26 0,-9-4 0,-1 0 0,-1 1 0,-2 0 0,-2 1 0,-1 0 0,3 63 0,-11-120 0,-1-7 0,1 0 0,1 0 0,1 0 0,7-40 0,-7 65 17,0 1 0,0-1 0,0 0 0,0 0 0,0 1 0,1-1 1,-1 1-1,1-1 0,0 1 0,-1-1 0,1 1 0,0 0 0,0 0 0,1 0 0,-1 0 0,0 0 0,1 1 0,3-3 0,1 1-147,1 1 0,-1 0-1,1 0 1,0 0 0,10 0 0,2-1-778,2 0-5918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2.213"/>
    </inkml:context>
    <inkml:brush xml:id="br0">
      <inkml:brushProperty name="width" value="0.05" units="cm"/>
      <inkml:brushProperty name="height" value="0.05" units="cm"/>
      <inkml:brushProperty name="color" value="#FFFFFF"/>
    </inkml:brush>
  </inkml:definitions>
  <inkml:trace contextRef="#ctx0" brushRef="#br0">133 126 24575,'-1'-5'0,"0"-1"0,0 1 0,0-1 0,-1 1 0,0-1 0,-4-6 0,-3-10 0,6 5 0,3 14 0,-1 0 0,1 0 0,-1 0 0,0 0 0,0 0 0,0 0 0,0 1 0,0-1 0,0 0 0,-1 0 0,1 1 0,-4-5 0,4 7 0,0 0 0,1 0 0,-1 0 0,0 0 0,1 0 0,-1 0 0,0 0 0,1 0 0,-1 0 0,0 0 0,1 0 0,-1 0 0,0 1 0,1-1 0,-1 0 0,1 0 0,-1 1 0,0-1 0,1 0 0,-1 1 0,1-1 0,-1 1 0,1-1 0,0 1 0,-1-1 0,1 1 0,-1-1 0,1 1 0,0-1 0,-1 1 0,1 0 0,-1 0 0,-11 22 0,9-16 0,0 0 0,1 1 0,0-1 0,0 1 0,1 0 0,0 0 0,0-1 0,1 12 0,0-15 0,0 1 0,1 0 0,0-1 0,0 1 0,0-1 0,0 1 0,1-1 0,0 0 0,0 1 0,0-1 0,0 0 0,1 0 0,-1 0 0,1-1 0,4 5 0,9 9 0,-1 1 0,-1 0 0,17 29 0,30 63 0,-50-89 0,-1 0 0,-1 1 0,-1-1 0,6 27 0,-12-42 0,-1 0 0,0 0 0,0-1 0,-1 1 0,1 0 0,-1 0 0,-1 0 0,1 0 0,-1 0 0,0 0 0,0-1 0,-1 1 0,0 0 0,0-1 0,0 1 0,0-1 0,-1 0 0,0 0 0,0 0 0,-1 0 0,1 0 0,-6 4 0,3-4 43,0 1 0,-1-2-1,0 1 1,0-1 0,0 0-1,0 0 1,-11 3 0,-4 0-897,-31 6 1,-37 3-5973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3.818"/>
    </inkml:context>
    <inkml:brush xml:id="br0">
      <inkml:brushProperty name="width" value="0.05" units="cm"/>
      <inkml:brushProperty name="height" value="0.05" units="cm"/>
      <inkml:brushProperty name="color" value="#FFFFFF"/>
    </inkml:brush>
  </inkml:definitions>
  <inkml:trace contextRef="#ctx0" brushRef="#br0">549 86 24575,'-8'-9'0,"-1"2"0,0-1 0,0 1 0,-1 0 0,0 1 0,-1 0 0,1 1 0,-1 0 0,0 1 0,0 0 0,0 0 0,-1 1 0,0 1 0,-17-2 0,16 3 0,-1 1 0,1 1 0,0 0 0,0 1 0,0 0 0,0 1 0,0 1 0,1 0 0,-1 0 0,1 2 0,0-1 0,-20 14 0,16-8 0,2 0 0,0 1 0,0 0 0,1 1 0,1 0 0,0 2 0,0-1 0,2 1 0,0 1 0,1 0 0,0 0 0,1 0 0,1 1 0,1 1 0,-6 22 0,8-23 0,1-1 0,1 0 0,0 1 0,1 0 0,1-1 0,1 1 0,0 0 0,1-1 0,1 1 0,0-1 0,1 0 0,1 0 0,0 0 0,2-1 0,0 0 0,0 0 0,11 15 0,-6-13 0,1 0 0,1-1 0,0-1 0,1 0 0,1-1 0,33 23 0,-24-22 0,1 0 0,0-2 0,1 0 0,42 12 0,-27-13 0,1-3 0,0 0 0,1-3 0,0-2 0,0-2 0,73-5 0,-85 0 0,0-1 0,0-2 0,0-1 0,-1-2 0,0-1 0,-1-1 0,0-2 0,-1-1 0,37-23 0,-49 26 0,-2-1 0,1-1 0,-2 0 0,0-1 0,0 0 0,-1-1 0,12-19 0,-17 21 0,0-1 0,-1 0 0,0-1 0,-1 0 0,0 0 0,-2 0 0,0-1 0,0 1 0,1-26 0,-4 21 0,-1 0 0,0-1 0,-2 1 0,0 1 0,-2-1 0,0 0 0,-1 1 0,-1-1 0,-1 1 0,0 1 0,-2 0 0,0 0 0,-1 0 0,-14-18 0,15 24 0,0 0 0,-1 1 0,0 0 0,-1 1 0,0 0 0,0 1 0,-1 0 0,-1 0 0,1 2 0,-1-1 0,-1 2 0,1 0 0,-1 0 0,0 1 0,0 1 0,-1 1 0,1 0 0,-1 0 0,-25 0 0,21 4-97,-1 1-1,1 0 1,0 2-1,0 0 1,1 1-1,-1 1 1,1 0-1,0 2 1,1 0-1,0 1 1,0 0-1,1 2 0,-16 12 1,-17 17-6729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4.383"/>
    </inkml:context>
    <inkml:brush xml:id="br0">
      <inkml:brushProperty name="width" value="0.05" units="cm"/>
      <inkml:brushProperty name="height" value="0.05" units="cm"/>
      <inkml:brushProperty name="color" value="#FFFFFF"/>
    </inkml:brush>
  </inkml:definitions>
  <inkml:trace contextRef="#ctx0" brushRef="#br0">524 0 24575,'2'3'0,"0"0"0,0 1 0,0-1 0,-1 0 0,1 1 0,-1-1 0,0 1 0,0 0 0,0-1 0,0 1 0,0 0 0,-1 0 0,0 0 0,0-1 0,0 6 0,-1 5 0,-1 0 0,-5 24 0,-7 9 0,-1 0 0,-3-1 0,-1-1 0,-40 65 0,-122 157 0,105-173 0,42-55 0,-52 82 0,82-114 0,0-1 0,1 1 0,0 0 0,0 0 0,0 0 0,1 0 0,0 1 0,1-1 0,0 0 0,0 1 0,0 10 0,1-12 0,1 0 0,0 0 0,1 0 0,-1 0 0,1-1 0,0 1 0,1-1 0,-1 1 0,1-1 0,0 0 0,0 0 0,1 0 0,-1 0 0,9 7 0,-5-5 0,1 0 0,0 0 0,0-1 0,1 0 0,-1-1 0,1 0 0,0-1 0,1 1 0,11 2 0,-5-2 0,-1-1 0,1-1 0,0-1 0,1 0 0,20-1 0,-8-2 0,1-2 0,-1-1 0,0-1 0,0-1 0,0-2 0,27-11 0,1-6 0,-1-1 0,-2-4 0,0-2 0,67-53 0,-105 73 0,0 0 0,-2-2 0,1 0 0,-2 0 0,17-23 0,-26 32 0,-1 0 0,0 0 0,0 0 0,0-1 0,-1 1 0,0-1 0,0 0 0,0 0 0,0 1 0,-1-1 0,0 0 0,-1 0 0,1-1 0,-1 1 0,0 0 0,-1 0 0,1 0 0,-1 0 0,0 0 0,-1 0 0,-3-9 0,-58-106 0,10 22 0,33 55 0,-2 1 0,-52-76 0,73 118 9,-13-23-1383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4.927"/>
    </inkml:context>
    <inkml:brush xml:id="br0">
      <inkml:brushProperty name="width" value="0.05" units="cm"/>
      <inkml:brushProperty name="height" value="0.05" units="cm"/>
      <inkml:brushProperty name="color" value="#FFFFFF"/>
    </inkml:brush>
  </inkml:definitions>
  <inkml:trace contextRef="#ctx0" brushRef="#br0">554 398 24575,'-11'-27'0,"2"1"0,1-2 0,0 1 0,2-1 0,-3-42 0,1 17 0,5 28 0,2 12 0,-1 0 0,0 0 0,-7-22 0,9 33 0,-1-1 0,0 1 0,0 0 0,0 0 0,0 0 0,0 0 0,0 1 0,0-1 0,-1 0 0,1 0 0,0 1 0,-1-1 0,0 1 0,1-1 0,-1 1 0,0-1 0,0 1 0,0 0 0,0 0 0,0 0 0,0 0 0,0 1 0,0-1 0,0 0 0,0 1 0,-1-1 0,1 1 0,-3 0 0,-5 1 0,0 0 0,0 1 0,1 0 0,-1 1 0,0 0 0,1 0 0,-16 9 0,-61 38 0,78-44 0,-20 12 0,1 2 0,1 0 0,-41 42 0,57-51 0,0 0 0,1 1 0,0 0 0,1 0 0,0 1 0,1 0 0,0 1 0,1-1 0,1 1 0,-6 24 0,9-31 0,1 0 0,1 1 0,0-1 0,0 0 0,0 0 0,0 0 0,1 1 0,1-1 0,-1 0 0,1 0 0,0-1 0,1 1 0,-1 0 0,1-1 0,1 1 0,-1-1 0,1 0 0,0 0 0,1 0 0,-1-1 0,1 1 0,0-1 0,1-1 0,-1 1 0,9 5 0,0 0 0,1-2 0,1 1 0,-1-2 0,1 0 0,1 0 0,-1-2 0,1 0 0,0-1 0,24 3 0,-10-4 0,0-1 0,0-2 0,0-1 0,0-1 0,0-1 0,-1-2 0,50-15 0,-65 15 0,-1 0 0,0-1 0,0-1 0,-1 0 0,0-1 0,0-1 0,18-15 0,-23 16 0,-1 0 0,0 0 0,0 0 0,-1-1 0,0 1 0,0-2 0,-1 1 0,0-1 0,-1 1 0,0-1 0,4-19 0,-5 16 0,-2 1 0,1 0 0,-2 0 0,1 0 0,-2-1 0,0 1 0,0 0 0,-1 0 0,0 0 0,-1 0 0,-1 0 0,0 1 0,0-1 0,-1 1 0,-1 0 0,0 1 0,0-1 0,-15-17 0,15 20 0,-1 0 0,-1 1 0,1 0 0,-1 0 0,0 0 0,-1 1 0,0 0 0,0 1 0,0 0 0,0 0 0,-1 1 0,0 0 0,0 1 0,0 0 0,0 1 0,0 0 0,0 0 0,-1 1 0,1 0 0,-1 1 0,1 1 0,-13 1 0,-22 9-1365,6 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3.023"/>
    </inkml:context>
    <inkml:brush xml:id="br0">
      <inkml:brushProperty name="width" value="0.05" units="cm"/>
      <inkml:brushProperty name="height" value="0.05" units="cm"/>
    </inkml:brush>
  </inkml:definitions>
  <inkml:trace contextRef="#ctx0" brushRef="#br0">104 379 24575,'-1'0'0,"1"0"0,0 0 0,-1 0 0,1 0 0,-1 0 0,1-1 0,0 1 0,-1 0 0,1 0 0,-1 0 0,1 0 0,0-1 0,-1 1 0,1 0 0,0 0 0,-1-1 0,1 1 0,0 0 0,0-1 0,-1 1 0,1 0 0,0-1 0,0 1 0,-1 0 0,1-1 0,0 1 0,0 0 0,0-1 0,0 1 0,0-1 0,0 1 0,0 0 0,0-1 0,-1 1 0,1-1 0,0 1 0,1-1 0,-1 1 0,0 0 0,0-1 0,0 1 0,0-1 0,0 1 0,0 0 0,0-1 0,1 1 0,-1 0 0,0-1 0,0 1 0,1 0 0,-1-1 0,1 0 0,4-3 0,-5 16 0,-84 344 0,75-327 0,3-22 0,2-21 0,5-9 0,0 0 0,1 1 0,1-1 0,1 1 0,8-24 0,-6 20 0,-2 11 0,31-122 0,-27 111 0,1 1 0,2 1 0,16-31 0,-24 50 0,1 0 0,0-1 0,0 1 0,0 1 0,0-1 0,1 0 0,7-4 0,-11 8 0,0 0 0,0 1 0,0-1 0,0 0 0,0 1 0,0-1 0,0 1 0,0 0 0,0-1 0,1 1 0,-1 0 0,0 0 0,0 0 0,0 0 0,1 0 0,-1 0 0,0 0 0,2 1 0,-1-1 0,-1 1 0,0 0 0,0 0 0,1 0 0,-1 0 0,0 0 0,0 0 0,0 0 0,0 0 0,0 0 0,0 1 0,-1-1 0,1 0 0,0 1 0,-1-1 0,1 0 0,-1 1 0,1-1 0,-1 3 0,2 4 0,0 0 0,-1 1 0,0-1 0,0 1 0,-2 10 0,-3-37 0,2 10 0,0 0 0,0 0 0,0 1 0,1-1 0,0-10 0,3 4 0,1 0 0,0 1 0,1 0 0,0-1 0,1 2 0,1-1 0,0 0 0,1 1 0,0 0 0,0 1 0,1 0 0,1 0 0,0 0 0,1 1 0,0 1 0,0 0 0,23-16 0,-30 23 0,0 1 0,-1-1 0,1 0 0,1 1 0,-1-1 0,0 1 0,0 0 0,0 0 0,1 0 0,-1 1 0,0-1 0,1 1 0,-1 0 0,1 0 0,-1 0 0,1 0 0,-1 1 0,0-1 0,1 1 0,-1 0 0,0 0 0,0 0 0,1 0 0,-1 0 0,0 1 0,0 0 0,0-1 0,-1 1 0,1 0 0,0 1 0,-1-1 0,1 0 0,-1 1 0,0-1 0,1 1 0,-1 0 0,-1 0 0,1 0 0,0 0 0,-1 0 0,1 0 0,1 7 0,2 7-682,7 31-1,-7-16-6143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5.457"/>
    </inkml:context>
    <inkml:brush xml:id="br0">
      <inkml:brushProperty name="width" value="0.05" units="cm"/>
      <inkml:brushProperty name="height" value="0.05" units="cm"/>
      <inkml:brushProperty name="color" value="#FFFFFF"/>
    </inkml:brush>
  </inkml:definitions>
  <inkml:trace contextRef="#ctx0" brushRef="#br0">395 0 24575,'0'51'0,"-1"0"0,-3-1 0,-2 0 0,-14 57 0,-99 255 0,-25-8 0,106-263 0,10-33 0,17-36 0,-10 26 0,20-47 0,1 0 0,0 0 0,-1 0 0,1 0 0,0-1 0,0 1 0,0 0 0,0 0 0,0 0 0,0 0 0,0 0 0,0 0 0,0 0 0,0 0 0,0 0 0,1 0 0,-1 0 0,0 0 0,1 0 0,-1 0 0,0 0 0,1-1 0,-1 1 0,1 0 0,0 0 0,-1 0 0,1-1 0,0 1 0,-1 0 0,1-1 0,0 1 0,0-1 0,0 1 0,-1-1 0,1 1 0,0-1 0,0 0 0,0 1 0,0-1 0,0 0 0,0 1 0,0-1 0,0 0 0,0 0 0,1 0 0,8 1 0,0 0 0,0-1 0,17-2 0,-13 1 0,115-9 0,151-32 0,-124 17 0,-138 22 0,-3 1 0,0 0 0,-1-1 0,29-10 0,-39 11 0,1 0 0,-1 0 0,0 0 0,0-1 0,0 0 0,0 0 0,-1 0 0,1 0 0,-1-1 0,0 1 0,0-1 0,0 0 0,0 1 0,-1-1 0,0-1 0,4-6 0,2-14 0,0 1 0,-1-1 0,-2-1 0,4-51 0,-5-106 0,-5 167 0,0-56 0,-4 0 0,-3 1 0,-3 0 0,-3 0 0,-33-96 0,43 155 0,-1 0 0,0 0 0,-1 1 0,-13-21 0,17 29 0,-1 0 0,1 1 0,0-1 0,0 1 0,-1-1 0,0 1 0,1 0 0,-1 0 0,0 0 0,0 0 0,0 1 0,0-1 0,0 1 0,-1-1 0,1 1 0,0 0 0,-1 1 0,1-1 0,-1 0 0,1 1 0,0 0 0,-1 0 0,-3 0 0,-22 8-1365,2 5-5461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7.069"/>
    </inkml:context>
    <inkml:brush xml:id="br0">
      <inkml:brushProperty name="width" value="0.05" units="cm"/>
      <inkml:brushProperty name="height" value="0.05" units="cm"/>
      <inkml:brushProperty name="color" value="#FFFFFF"/>
    </inkml:brush>
  </inkml:definitions>
  <inkml:trace contextRef="#ctx0" brushRef="#br0">206 482 24575,'6'-19'0,"-6"18"0,1 0 0,0 0 0,-1-1 0,1 1 0,-1 0 0,0 0 0,1 0 0,-1 0 0,0-1 0,1 1 0,-1 0 0,0 0 0,0-1 0,0 1 0,0 0 0,-1 0 0,1-3 0,-1 5 0,1-1 0,-1 0 0,0 0 0,1 1 0,-1-1 0,1 0 0,-1 1 0,0-1 0,1 1 0,-1-1 0,1 0 0,-1 1 0,1-1 0,-1 1 0,1 0 0,0-1 0,-1 1 0,1-1 0,0 1 0,-1 0 0,1 0 0,-12 18 0,-15 35 0,-34 91 0,-6 63 0,60-176 0,6-25 0,-1 0 0,0 1 0,0-1 0,0 0 0,0 0 0,-1 0 0,-1 0 0,-3 6 0,7-13 0,0 0 0,0 0 0,0 0 0,0 0 0,0 0 0,0 1 0,0-1 0,0 0 0,0 0 0,-1 0 0,1 0 0,0 0 0,0 0 0,0 0 0,0 0 0,0 0 0,0 0 0,0 0 0,0 0 0,0 0 0,0 0 0,-1 0 0,1 0 0,0 1 0,0-1 0,0 0 0,0 0 0,0 0 0,0 0 0,0 0 0,0 0 0,0 0 0,-1 0 0,1 0 0,0-1 0,0 1 0,0 0 0,0 0 0,0 0 0,0 0 0,0 0 0,0 0 0,0 0 0,-1 0 0,1 0 0,0 0 0,0 0 0,0 0 0,0 0 0,0 0 0,0 0 0,0 0 0,0-1 0,-2-7 0,3-10 0,12-48 0,44-126 0,-32 119 0,13-47 0,6 1 0,78-148 0,-117 257 0,31-50 0,-33 56 0,0 0 0,1 0 0,-1 0 0,1 0 0,0 1 0,0-1 0,0 1 0,0 0 0,0 0 0,9-3 0,-12 5 0,0 1 0,0-1 0,1 1 0,-1 0 0,1 0 0,-1 0 0,0-1 0,1 1 0,-1 0 0,1 1 0,-1-1 0,0 0 0,1 0 0,-1 1 0,0-1 0,1 0 0,-1 1 0,0 0 0,1-1 0,-1 1 0,0 0 0,0-1 0,0 1 0,0 0 0,0 0 0,0 0 0,0 0 0,0 0 0,0 0 0,0 0 0,0 2 0,3 3 0,-1 0 0,1 0 0,-2 0 0,1 0 0,1 8 0,6 22 0,-2 1 0,-1 0 0,2 51 0,-6 118 0,-3-143 0,-2 181-1365,2-182-5461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7.520"/>
    </inkml:context>
    <inkml:brush xml:id="br0">
      <inkml:brushProperty name="width" value="0.05" units="cm"/>
      <inkml:brushProperty name="height" value="0.05" units="cm"/>
      <inkml:brushProperty name="color" value="#FFFFFF"/>
    </inkml:brush>
  </inkml:definitions>
  <inkml:trace contextRef="#ctx0" brushRef="#br0">54 546 24575,'-1'-14'0,"-1"-1"0,0 1 0,-1 0 0,-7-21 0,-3-14 0,5 11 0,2-1 0,-2-57 0,7 84 0,1 0 0,1 0 0,0 0 0,1 0 0,0 1 0,0-1 0,2 0 0,-1 1 0,2-1 0,-1 1 0,1 0 0,9-13 0,-9 18 0,1 0 0,-1 1 0,1 0 0,0 0 0,1 0 0,-1 0 0,1 1 0,0 0 0,0 1 0,0-1 0,0 1 0,0 1 0,1 0 0,0 0 0,-1 0 0,1 1 0,11-1 0,0 1 0,1 0 0,-1 1 0,1 2 0,-1 0 0,36 9 0,-44-9 0,0 2 0,-1-1 0,0 2 0,1-1 0,-2 1 0,1 1 0,-1 0 0,1 0 0,-2 1 0,1 0 0,-1 0 0,0 1 0,0 0 0,7 11 0,-8-9 0,-1 1 0,0 0 0,0 1 0,-1-1 0,0 1 0,-1 0 0,-1 0 0,0 0 0,0 1 0,-1-1 0,-1 1 0,0 15 0,-1-16 0,0 1 0,-1 0 0,0 0 0,-1 0 0,-1-1 0,0 1 0,0-1 0,-2 1 0,-5 12 0,10-25 0,0 0 0,0 0 0,0-1 0,0 1 0,0 0 0,-1 0 0,1 0 0,0 0 0,0-1 0,0 1 0,0 0 0,0 0 0,0 0 0,0 0 0,0-1 0,0 1 0,-1 0 0,1 0 0,0 0 0,0 0 0,0 0 0,0 0 0,0-1 0,-1 1 0,1 0 0,0 0 0,0 0 0,0 0 0,0 0 0,-1 0 0,1 0 0,0 0 0,0 0 0,0 0 0,-1 0 0,1 0 0,0 0 0,0 0 0,0 0 0,-1 0 0,1 0 0,0 0 0,0 0 0,0 0 0,0 0 0,-1 0 0,1 1 0,0-1 0,0 0 0,0 0 0,0 0 0,0 0 0,-1 0 0,1 0 0,0 1 0,0-1 0,0 0 0,0 0 0,0 0 0,0 0 0,0 1 0,-2-19 0,3 2 0,0 0 0,2-1 0,0 1 0,1 0 0,0 1 0,13-28 0,-1 7 0,36-57 0,-45 82 0,0 1 0,0 0 0,1 0 0,0 1 0,18-16 0,-24 24 0,0-1 0,0 1 0,0 0 0,-1 0 0,2 0 0,-1 0 0,0 0 0,0 0 0,0 1 0,0-1 0,0 0 0,1 1 0,-1 0 0,0 0 0,0 0 0,4 0 0,-4 1 0,0-1 0,0 1 0,1 0 0,-1 0 0,0 0 0,0 1 0,-1-1 0,1 0 0,0 1 0,0-1 0,-1 1 0,1 0 0,-1 0 0,1-1 0,-1 1 0,0 0 0,0 0 0,1 0 0,0 4 0,10 25 0,-2 0 0,-1 0 0,-1 1 0,-1 0 0,3 51 0,-8-55-1365,-1-6-5461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7.865"/>
    </inkml:context>
    <inkml:brush xml:id="br0">
      <inkml:brushProperty name="width" value="0.05" units="cm"/>
      <inkml:brushProperty name="height" value="0.05" units="cm"/>
      <inkml:brushProperty name="color" value="#FFFFFF"/>
    </inkml:brush>
  </inkml:definitions>
  <inkml:trace contextRef="#ctx0" brushRef="#br0">1 235 24575,'1'-15'0,"1"0"0,1 0 0,1 0 0,0 1 0,0-1 0,2 1 0,0 1 0,10-19 0,-16 31 0,1 1 0,-1-1 0,0 0 0,1 0 0,-1 1 0,1-1 0,-1 0 0,1 1 0,0-1 0,-1 1 0,1-1 0,-1 0 0,1 1 0,0-1 0,-1 1 0,1 0 0,0-1 0,1 0 0,-1 2 0,-1-1 0,0 0 0,1 0 0,-1 0 0,0 0 0,1 1 0,-1-1 0,1 0 0,-1 0 0,0 1 0,1-1 0,-1 0 0,0 0 0,0 1 0,1-1 0,-1 0 0,0 1 0,0-1 0,1 1 0,-1-1 0,0 0 0,0 1 0,0-1 0,0 1 0,0-1 0,6 36 0,-5-33 0,0 9 0,0 0 0,1 0 0,1 0 0,0-1 0,1 1 0,0-1 0,0 0 0,7 11 0,-7-16 0,0 0 0,0-1 0,0 1 0,1-1 0,0 0 0,0 0 0,0-1 0,0 1 0,1-1 0,0-1 0,0 1 0,0-1 0,0 0 0,0 0 0,10 3 0,-8-4 0,1 0 0,-1 0 0,1-1 0,0 0 0,-1 0 0,1-1 0,0 0 0,-1-1 0,1 0 0,0 0 0,-1-1 0,1 0 0,14-5 0,-17 4 0,-1 0 0,1 0 0,-1 0 0,0 0 0,0-1 0,-1 1 0,1-1 0,-1-1 0,1 1 0,-1-1 0,-1 1 0,1-1 0,-1 0 0,0 0 0,0-1 0,0 1 0,-1-1 0,1 1 0,-1-1 0,1-9 0,0 0 0,-1-1 0,0 1 0,-2 0 0,0-21 0,-1 27 0,0 0 0,0 1 0,-1-1 0,0 1 0,0-1 0,-1 1 0,0 0 0,-1 0 0,-4-8 0,8 15 8,-1 0 1,1 1-1,-1-1 0,0 0 0,1 0 0,-1 0 0,0 0 0,0 1 0,1-1 1,-1 0-1,0 1 0,0-1 0,0 0 0,0 1 0,0-1 0,0 1 0,0-1 1,0 1-1,0 0 0,-2-1 0,3 1 0,-1 0 1,0 1 0,0-1-1,0 0 1,0 0-1,1 1 1,-1-1-1,0 0 1,0 1-1,1-1 1,-1 1-1,0-1 1,1 1-1,-1-1 1,0 1-1,1 0 1,-1-1 0,1 1-1,-2 1 1,1 1-141,-1-1 1,1 1 0,-1 0-1,1 0 1,0-1 0,0 1 0,1 0-1,-1 0 1,0 0 0,1 0 0,0 0-1,0 6 1,2 3-6695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8.298"/>
    </inkml:context>
    <inkml:brush xml:id="br0">
      <inkml:brushProperty name="width" value="0.05" units="cm"/>
      <inkml:brushProperty name="height" value="0.05" units="cm"/>
      <inkml:brushProperty name="color" value="#FFFFFF"/>
    </inkml:brush>
  </inkml:definitions>
  <inkml:trace contextRef="#ctx0" brushRef="#br0">70 80 24575,'-1'-6'0,"0"0"0,-1 1 0,0-1 0,0 0 0,0 1 0,0 0 0,-1-1 0,0 1 0,0 0 0,-1 0 0,0 1 0,-5-7 0,8 10 0,1 1 0,-1-1 0,1 1 0,-1 0 0,1-1 0,-1 1 0,1 0 0,-1 0 0,1-1 0,-1 1 0,1 0 0,-1 0 0,1-1 0,-1 1 0,1 0 0,-1 0 0,1 0 0,-1 0 0,0 0 0,1 0 0,-1 0 0,1 0 0,-1 0 0,1 0 0,-1 0 0,0 1 0,1-1 0,-1 0 0,1 0 0,-1 1 0,1-1 0,-1 0 0,1 0 0,-1 1 0,1-1 0,-1 1 0,1-1 0,0 0 0,-1 1 0,1-1 0,0 1 0,-1-1 0,1 1 0,0-1 0,-1 1 0,1-1 0,0 1 0,0-1 0,0 1 0,0-1 0,-1 1 0,1 1 0,-6 33 0,6-35 0,-2 290 0,3-276 0,-1 0 0,1 16 0,0-1 0,2 1 0,1-1 0,10 39 0,-13-67 0,-1 0 0,0 0 0,1 0 0,-1 0 0,1 0 0,-1 0 0,1 0 0,-1 0 0,1 0 0,0 0 0,-1 0 0,1 0 0,0 0 0,0-1 0,0 1 0,-1 0 0,2 0 0,-1-1 0,0 1 0,-1-1 0,1 0 0,-1 0 0,1 0 0,0 0 0,-1 0 0,1 0 0,-1-1 0,1 1 0,-1 0 0,1 0 0,0 0 0,-1 0 0,1-1 0,-1 1 0,1 0 0,-1 0 0,1-1 0,-1 1 0,1 0 0,-1-1 0,1 0 0,3-3 0,0-1 0,-1 0 0,1 1 0,4-12 0,-7 16 0,13-28 0,-1 3 0,1 0 0,2 1 0,28-37 0,-39 56 0,0-1 0,0 1 0,1 0 0,-1 1 0,1-1 0,0 1 0,0 0 0,0 1 0,1-1 0,0 1 0,-1 0 0,1 1 0,0 0 0,0 0 0,0 0 0,0 1 0,1 0 0,-1 1 0,11 0 0,-11 0 0,-1 1 0,0 0 0,0 1 0,0 0 0,0 0 0,0 0 0,0 1 0,0-1 0,0 1 0,-1 1 0,0-1 0,0 1 0,0 0 0,0 0 0,7 8 0,-6-5 0,0 1 0,-1-1 0,0 1 0,0 0 0,-1 0 0,1 1 0,-2-1 0,0 1 0,0 0 0,3 12 0,-5-14 0,0 0 0,0 1 0,0-1 0,-1 0 0,0 1 0,-1-1 0,0 0 0,0 1 0,0-1 0,-1 0 0,0 0 0,-5 13 0,4-15 0,0 0 0,0-1 0,0 1 0,0-1 0,-1 0 0,1 0 0,-1 0 0,0-1 0,-1 1 0,1-1 0,0 0 0,-1 0 0,0 0 0,1-1 0,-1 0 0,0 0 0,-1 0 0,1 0 0,-5 0 0,2 0 0,1-1 0,-1 0 0,1 0 0,-1-1 0,1 0 0,-1-1 0,1 1 0,-1-2 0,1 1 0,0-1 0,-1 0 0,1 0 0,0-1 0,0 0 0,1 0 0,-1 0 0,0-1 0,1 0 0,0-1 0,0 1 0,0-1 0,1 0 0,0-1 0,0 1 0,0-1 0,0 0 0,1 0 0,0-1 0,0 1 0,1-1 0,0 0 0,0 0 0,1 0 0,-1 0 0,2 0 0,-1-1 0,1 1 0,0-1 0,0 1 0,1-1 0,0 1 0,1-1 0,-1 1 0,1-1 0,2-6 0,1 2-227,0 1-1,1 0 1,0 0-1,1 1 1,8-12-1,9-11-6598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8.657"/>
    </inkml:context>
    <inkml:brush xml:id="br0">
      <inkml:brushProperty name="width" value="0.05" units="cm"/>
      <inkml:brushProperty name="height" value="0.05" units="cm"/>
      <inkml:brushProperty name="color" value="#FFFFFF"/>
    </inkml:brush>
  </inkml:definitions>
  <inkml:trace contextRef="#ctx0" brushRef="#br0">13 54 24575,'1'-11'0,"-1"9"0,1-1 0,-1 0 0,0 1 0,0-1 0,0 0 0,-1 1 0,1-1 0,0 0 0,-1 1 0,0-1 0,0 0 0,1 1 0,-2-1 0,-1-2 0,0 5 0,1 7 0,2 9 0,43 275 0,-22-172 0,-15-82 0,21 117 0,-24-172 0,0 0 0,1 1 0,0 0 0,9-20 0,-12 34 0,0 0 0,1 0 0,-1 0 0,1 1 0,0-1 0,-1 1 0,1-1 0,1 1 0,-1-1 0,0 1 0,0 0 0,1 0 0,-1 0 0,1 0 0,0 1 0,0-1 0,-1 1 0,1-1 0,0 1 0,0 0 0,0 0 0,1 0 0,-1 1 0,0-1 0,0 1 0,0 0 0,0 0 0,1 0 0,-1 0 0,0 0 0,0 1 0,0-1 0,0 1 0,3 1 0,5 2 0,0 1 0,0 0 0,-1 0 0,0 1 0,0 1 0,0 0 0,-1 0 0,8 9 0,-1-2 56,-4-1-259,1-1 0,0-1 0,1 0 0,1-1 0,-1-1 0,21 11 0,-12-12-6623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9.018"/>
    </inkml:context>
    <inkml:brush xml:id="br0">
      <inkml:brushProperty name="width" value="0.05" units="cm"/>
      <inkml:brushProperty name="height" value="0.05" units="cm"/>
      <inkml:brushProperty name="color" value="#FFFFFF"/>
    </inkml:brush>
  </inkml:definitions>
  <inkml:trace contextRef="#ctx0" brushRef="#br0">302 337 24575,'2'-43'0,"0"31"0,-1 0 0,-1 0 0,-2-22 0,-2 14 0,0 1 0,-1 0 0,-1 1 0,-10-23 0,12 32 0,0 0 0,-1 0 0,0 1 0,-1 0 0,0 0 0,0 0 0,0 1 0,-1 0 0,-1 0 0,-10-8 0,16 14 0,-1-1 0,0 1 0,1-1 0,-1 1 0,0 0 0,0 0 0,0 0 0,0 1 0,0-1 0,0 1 0,0-1 0,0 1 0,0 0 0,0 0 0,0 1 0,0-1 0,-1 0 0,1 1 0,0 0 0,1 0 0,-1 0 0,0 0 0,0 0 0,0 1 0,1-1 0,-1 1 0,0 0 0,1-1 0,0 1 0,-1 0 0,-2 4 0,-3 3 0,0 0 0,0 0 0,1 1 0,0 0 0,1 0 0,-9 21 0,6-11 0,2 1 0,0-1 0,2 2 0,0-1 0,1 0 0,2 1 0,0 0 0,1 0 0,1-1 0,5 39 0,-5-56 0,1 0 0,1 1 0,-1-1 0,1 0 0,-1 0 0,1 0 0,0 0 0,0 0 0,1-1 0,-1 1 0,1-1 0,0 1 0,0-1 0,0 0 0,0 0 0,5 3 0,-6-5 0,1 1 0,0-1 0,0 1 0,0-1 0,0 0 0,0 0 0,0 0 0,0-1 0,0 1 0,1-1 0,-1 0 0,0 0 0,0 0 0,0 0 0,1 0 0,-1-1 0,0 1 0,0-1 0,0 0 0,0 0 0,0 0 0,4-3 0,0 1 0,0-1 0,0 0 0,-1-1 0,0 0 0,0 0 0,0 0 0,-1-1 0,0 1 0,0-1 0,0-1 0,0 1 0,-1-1 0,4-9 0,3-8 0,-1-1 0,10-42 0,2-5 0,-22 71 0,0 0 0,1-1 0,-1 1 0,1 0 0,-1 0 0,1 0 0,0-1 0,-1 1 0,1 0 0,0 0 0,0 0 0,0 0 0,0 0 0,1-1 0,-1 2 0,-1 0 0,0 0 0,1 0 0,-1 0 0,1 0 0,-1 0 0,0 0 0,1 0 0,-1 0 0,1 0 0,-1 0 0,0 0 0,1 0 0,-1 1 0,1-1 0,-1 0 0,0 0 0,1 0 0,-1 0 0,0 1 0,1-1 0,-1 0 0,0 0 0,1 1 0,-1-1 0,0 0 0,0 1 0,1-1 0,-1 1 0,3 4 0,0 0 0,0 1 0,0 0 0,2 9 0,-1-5 0,2 3 28,-2 1-183,1-1 1,1 0-1,0 0 0,1-1 0,1 0 0,-1 0 1,2-1-1,12 14 0,-7-13-6671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9.316"/>
    </inkml:context>
    <inkml:brush xml:id="br0">
      <inkml:brushProperty name="width" value="0.05" units="cm"/>
      <inkml:brushProperty name="height" value="0.05" units="cm"/>
      <inkml:brushProperty name="color" value="#FFFFFF"/>
    </inkml:brush>
  </inkml:definitions>
  <inkml:trace contextRef="#ctx0" brushRef="#br0">1 370 24575,'3'-7'0,"-1"1"0,0-1 0,0 0 0,0 0 0,-1 0 0,0 0 0,0 0 0,-1-7 0,-3-58 0,2 66 0,-6-66 0,7 72 0,0 0 0,0 0 0,0 0 0,0 0 0,0 0 0,0 0 0,0 0 0,0 0 0,0 0 0,0 0 0,0 0 0,0 0 0,0 0 0,0 0 0,0 0 0,0 0 0,1 0 0,-1 0 0,0 0 0,0 1 0,0-1 0,0 0 0,0 0 0,0 0 0,0 0 0,0 0 0,0 0 0,0 0 0,0 0 0,0-1 0,0 1 0,0 0 0,0 0 0,1 0 0,-1 0 0,0 0 0,0 0 0,0 0 0,0 0 0,0 0 0,0 0 0,0 0 0,0 0 0,0 0 0,0 0 0,0 0 0,0 0 0,0 0 0,0 0 0,0 0 0,6 10 0,6 17 0,47 100 0,-50-111 0,0 0 0,2 0 0,0-1 0,1-1 0,19 20 0,-27-30 0,1-1 0,-1 0 0,0 0 0,1 0 0,0 0 0,-1 0 0,1-1 0,0 0 0,0 0 0,1-1 0,-1 1 0,0-1 0,8 1 0,-10-2 0,-1 0 0,1 0 0,0-1 0,-1 1 0,1 0 0,-1-1 0,1 0 0,-1 0 0,1 1 0,-1-2 0,0 1 0,1 0 0,-1 0 0,0-1 0,0 1 0,0-1 0,0 0 0,0 1 0,0-1 0,0 0 0,-1 0 0,1 0 0,-1 0 0,1-1 0,-1 1 0,0 0 0,0-1 0,0 1 0,1-3 0,2-10 0,0 1 0,-1 0 0,0-1 0,-2 0 0,1 1 0,-2-21 0,-2-2 0,-9-49 0,8 67 52,-12-57 221,13 69-461,0 0 0,0 1 1,-1-1-1,0 1 0,0 0 0,0 0 0,-1 0 1,-7-9-1,0 5-6638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9.751"/>
    </inkml:context>
    <inkml:brush xml:id="br0">
      <inkml:brushProperty name="width" value="0.05" units="cm"/>
      <inkml:brushProperty name="height" value="0.05" units="cm"/>
      <inkml:brushProperty name="color" value="#FFFFFF"/>
    </inkml:brush>
  </inkml:definitions>
  <inkml:trace contextRef="#ctx0" brushRef="#br0">85 16 24575,'1'0'0,"-1"0"0,1 0 0,-1 0 0,1-1 0,-1 1 0,1 0 0,-1 0 0,0 0 0,1-1 0,-1 1 0,1 0 0,-1 0 0,1-1 0,-1 1 0,0 0 0,1-1 0,-1 1 0,0 0 0,1-1 0,-1 1 0,0-1 0,0 1 0,1-1 0,-1 1 0,0 0 0,0-1 0,0 1 0,0-1 0,0 1 0,1-1 0,-1 1 0,0-1 0,0 1 0,0-1 0,0 1 0,0-1 0,-1 0 0,1 1 0,0 0 0,0 1 0,0-1 0,0 0 0,0 0 0,0 1 0,0-1 0,0 0 0,-1 0 0,1 0 0,0 1 0,0-1 0,0 0 0,0 0 0,0 0 0,-1 0 0,1 1 0,0-1 0,0 0 0,0 0 0,-1 0 0,1 0 0,0 0 0,0 0 0,-1 0 0,1 1 0,0-1 0,0 0 0,0 0 0,-1 0 0,1 0 0,0 0 0,0 0 0,-1 0 0,1 0 0,0 0 0,0 0 0,-1-1 0,1 1 0,0 0 0,0 0 0,-1 0 0,1 0 0,0 0 0,0 0 0,0 0 0,-1-1 0,1 1 0,0 0 0,0 0 0,0 0 0,0 0 0,-1-1 0,1 1 0,0 0 0,0 0 0,0 0 0,0-1 0,0 1 0,0 0 0,0 0 0,0-1 0,-1 1 0,1 0 0,0 0 0,0 0 0,0-1 0,0 1 0,-8 15 0,1 0 0,0 0 0,1 1 0,0 0 0,2 0 0,-4 21 0,4-23 0,-6 32 0,1 0 0,3 0 0,-2 86 0,8-112 0,1 0 0,1 0 0,1 0 0,1-1 0,0 1 0,2-1 0,0 1 0,1-2 0,1 1 0,1-1 0,16 25 0,-13-26-682,24 24-1,12 5-6143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0.190"/>
    </inkml:context>
    <inkml:brush xml:id="br0">
      <inkml:brushProperty name="width" value="0.05" units="cm"/>
      <inkml:brushProperty name="height" value="0.05" units="cm"/>
      <inkml:brushProperty name="color" value="#FFFFFF"/>
    </inkml:brush>
  </inkml:definitions>
  <inkml:trace contextRef="#ctx0" brushRef="#br0">503 600 24575,'0'-5'0,"-1"0"0,1-1 0,-2 1 0,1-1 0,0 1 0,-1 0 0,0 0 0,0 0 0,-1 0 0,0 0 0,1 1 0,-1-1 0,-5-5 0,-6-6 0,-1 1 0,-17-15 0,27 26 0,-12-11 0,-1 0 0,-1 1 0,0 1 0,-1 1 0,0 1 0,-24-9 0,39 18 0,1 0 0,-1 1 0,0 0 0,0 0 0,0 1 0,0-1 0,0 1 0,0 0 0,0 0 0,0 1 0,0-1 0,0 1 0,1 0 0,-9 3 0,6-1 0,0 0 0,0 1 0,1 0 0,-1 0 0,1 0 0,0 1 0,0 0 0,-8 10 0,1 0 0,2 0 0,0 1 0,1 0 0,0 0 0,1 1 0,-11 33 0,16-40 0,1 0 0,0 0 0,0 1 0,1-1 0,1 1 0,-1 15 0,2-24 0,0 1 0,0 0 0,0-1 0,1 1 0,0-1 0,-1 1 0,1 0 0,0-1 0,0 1 0,0-1 0,0 0 0,1 1 0,-1-1 0,1 0 0,-1 0 0,1 0 0,0 0 0,0 0 0,0 0 0,0 0 0,0-1 0,0 1 0,0-1 0,1 1 0,-1-1 0,0 0 0,1 0 0,-1 0 0,1 0 0,4 1 0,2-1 0,-1 0 0,1-1 0,0 1 0,0-2 0,-1 1 0,1-1 0,0-1 0,-1 1 0,1-1 0,-1-1 0,15-6 0,0-1 0,0-1 0,39-26 0,-43 24 0,-1-2 0,0 0 0,0-1 0,-2-1 0,0-1 0,-1 0 0,-1-1 0,0 0 0,-2-1 0,0-1 0,15-39 0,-15 30 0,-3-2 0,0 0 0,-2 0 0,-1 0 0,-2-1 0,-1 1 0,-2-64 0,-1 90 0,-1 0 0,1 0 0,-1 0 0,0 0 0,0 0 0,-4-11 0,4 17 0,1 0 0,0 0 0,0 0 0,0 0 0,0-1 0,0 1 0,0 0 0,0 0 0,0 0 0,0 0 0,0 0 0,0-1 0,0 1 0,-1 0 0,1 0 0,0 0 0,0 0 0,0 0 0,0 0 0,0 0 0,-1 0 0,1-1 0,0 1 0,0 0 0,0 0 0,0 0 0,0 0 0,-1 0 0,1 0 0,0 0 0,0 0 0,0 0 0,0 0 0,-1 0 0,1 0 0,0 0 0,0 0 0,0 0 0,0 0 0,-1 0 0,1 0 0,0 0 0,0 1 0,0-1 0,0 0 0,0 0 0,-1 0 0,1 0 0,0 0 0,0 0 0,0 0 0,0 0 0,0 1 0,0-1 0,-1 0 0,1 0 0,0 0 0,0 0 0,0 1 0,-5 9 0,0 6 0,1 0 0,1 0 0,0 1 0,0 20 0,1 69 0,2-82 0,1 22-273,3 1 0,1-1 0,2 0 0,15 52 0,-10-61-6553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3.386"/>
    </inkml:context>
    <inkml:brush xml:id="br0">
      <inkml:brushProperty name="width" value="0.05" units="cm"/>
      <inkml:brushProperty name="height" value="0.05" units="cm"/>
    </inkml:brush>
  </inkml:definitions>
  <inkml:trace contextRef="#ctx0" brushRef="#br0">4 159 24575,'0'0'0,"0"0"0,-1 0 0,1 0 0,0 0 0,0 0 0,0 0 0,0 0 0,0 0 0,-1 0 0,1 0 0,0 0 0,0 0 0,0 0 0,0 0 0,0 0 0,0 0 0,0 0 0,-1 0 0,1 0 0,0-1 0,0 1 0,0 0 0,0 0 0,0 0 0,0 0 0,0 0 0,0 0 0,0 0 0,-1-1 0,1 1 0,0 0 0,0 0 0,0 0 0,0 0 0,0 0 0,0 0 0,0-1 0,0 1 0,0 0 0,0 0 0,0 0 0,0 0 0,0-1 0,4-7 0,7-7 0,-4 8 0,2 1 0,-1 0 0,1 1 0,-1 0 0,2 0 0,12-5 0,64-18 0,-69 23 0,40-11 0,2 3 0,-1 3 0,2 2 0,-1 3 0,72 2 0,-128 3 0,1 0 0,-1 0 0,1 1 0,-1-1 0,1 1 0,-1 0 0,0-1 0,1 2 0,3 0 0,-6-1 0,0 0 0,1 0 0,-1 0 0,0 1 0,0-1 0,0 0 0,0 0 0,0 1 0,0-1 0,0 0 0,-1 1 0,1-1 0,0 1 0,-1-1 0,1 1 0,-1-1 0,1 1 0,-1 0 0,0-1 0,0 1 0,0 2 0,-1 185 284,-3-70-1933,4-99-5177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0.536"/>
    </inkml:context>
    <inkml:brush xml:id="br0">
      <inkml:brushProperty name="width" value="0.05" units="cm"/>
      <inkml:brushProperty name="height" value="0.05" units="cm"/>
      <inkml:brushProperty name="color" value="#FFFFFF"/>
    </inkml:brush>
  </inkml:definitions>
  <inkml:trace contextRef="#ctx0" brushRef="#br0">1 263 24575,'0'-1'0,"0"0"0,0 1 0,1-1 0,-1 0 0,0 1 0,1-1 0,-1 0 0,0 1 0,1-1 0,-1 1 0,1-1 0,-1 0 0,1 1 0,-1-1 0,1 1 0,-1 0 0,1-1 0,0 1 0,-1-1 0,1 1 0,0 0 0,-1 0 0,1-1 0,0 1 0,-1 0 0,1 0 0,1-1 0,25-2 0,-20 2 0,38-8 0,0-1 0,61-24 0,-98 31 0,0 0 0,0-1 0,0 0 0,0 0 0,13-11 0,-19 14 0,-1 0 0,1 0 0,-1-1 0,0 1 0,1-1 0,-1 1 0,0-1 0,0 1 0,0-1 0,0 0 0,0 1 0,0-1 0,0 0 0,-1 0 0,1 0 0,-1 0 0,1 0 0,-1 0 0,0 0 0,0 0 0,0 1 0,0-1 0,0 0 0,0 0 0,0 0 0,-1 0 0,1 0 0,-1 0 0,1 0 0,-1 0 0,0 0 0,-1-1 0,-2-4 0,0 2 0,0-1 0,-1 0 0,0 1 0,0 0 0,0 0 0,-1 0 0,0 1 0,0 0 0,0 0 0,0 0 0,-7-2 0,-2-1 0,0 1 0,0 1 0,0 1 0,-23-5 0,33 8 0,-1 0 0,1 1 0,0 0 0,0-1 0,-1 2 0,1-1 0,0 1 0,0-1 0,0 1 0,0 1 0,-8 2 0,10-3 0,0 1 0,0 0 0,0 0 0,1 0 0,-1 0 0,1 0 0,0 0 0,-1 1 0,1-1 0,0 1 0,1 0 0,-1-1 0,0 1 0,1 0 0,-1 0 0,1 0 0,0 0 0,0 0 0,-1 7 0,-1 6 31,1 0 0,0 1 0,1-1 0,1 1 0,1-1 0,0 1 0,1-1 0,1 1 1,1-1-1,6 21 0,-6-26-138,0 0 0,1-1 1,0 1-1,0-1 0,1 0 1,0-1-1,1 1 0,0-1 1,1-1-1,0 1 0,0-1 1,1-1-1,-1 1 0,2-2 1,14 10-1,11-1-6719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0.833"/>
    </inkml:context>
    <inkml:brush xml:id="br0">
      <inkml:brushProperty name="width" value="0.05" units="cm"/>
      <inkml:brushProperty name="height" value="0.05" units="cm"/>
      <inkml:brushProperty name="color" value="#FFFFFF"/>
    </inkml:brush>
  </inkml:definitions>
  <inkml:trace contextRef="#ctx0" brushRef="#br0">40 215 24575,'-3'-5'0,"-1"0"0,1 0 0,0 0 0,0-1 0,-4-9 0,-3-6 0,3 7 0,10 16 0,15 23 0,54 89 0,-2-2 0,-67-107 0,1 1 0,0-1 0,1 0 0,-1 0 0,10 7 0,-13-11 0,0 0 0,0-1 0,0 1 0,0 0 0,0-1 0,1 1 0,-1-1 0,0 1 0,0-1 0,1 0 0,-1 1 0,0-1 0,0 0 0,1 0 0,-1 0 0,0 0 0,0 0 0,1 0 0,-1 0 0,0-1 0,0 1 0,1 0 0,-1-1 0,0 1 0,0-1 0,0 1 0,0-1 0,1 0 0,-1 1 0,0-1 0,0 0 0,0 0 0,0 0 0,-1 1 0,1-1 0,1-2 0,5-6 0,-2 0 0,1 0 0,-1 0 0,0-1 0,-1 1 0,4-15 0,14-63 0,-10 35 0,8-98 0,-19 147-59,-1 1 0,0 0-1,1 0 1,-1 0-1,0-1 1,-1 1 0,1 0-1,0 0 1,-1 0 0,1-1-1,-1 1 1,0 0 0,1 0-1,-1 0 1,0 0-1,0 0 1,-1 0 0,1 0-1,0 1 1,-1-1 0,1 0-1,-3-2 1,-7-1-6767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1.146"/>
    </inkml:context>
    <inkml:brush xml:id="br0">
      <inkml:brushProperty name="width" value="0.05" units="cm"/>
      <inkml:brushProperty name="height" value="0.05" units="cm"/>
      <inkml:brushProperty name="color" value="#FFFFFF"/>
    </inkml:brush>
  </inkml:definitions>
  <inkml:trace contextRef="#ctx0" brushRef="#br0">270 155 24575,'12'-51'0,"-9"39"0,-1 0 0,1 0 0,1 0 0,0 1 0,8-16 0,-11 26 0,-1 0 0,1 0 0,-1 0 0,1 0 0,-1 0 0,1 0 0,0 0 0,-1 0 0,1 1 0,0-1 0,0 0 0,0 0 0,0 1 0,0-1 0,0 0 0,0 1 0,0-1 0,0 1 0,0-1 0,0 1 0,0 0 0,0-1 0,0 1 0,0 0 0,0 0 0,0 0 0,1 0 0,-1 0 0,0 0 0,0 0 0,0 0 0,0 0 0,0 0 0,0 1 0,0-1 0,1 0 0,-1 1 0,0-1 0,0 1 0,0-1 0,1 2 0,3 2 0,0 0 0,-1 0 0,1 1 0,-1 0 0,0-1 0,5 10 0,20 31 0,39 88 0,10 56 0,-20-19 0,-51-141 0,0 0 0,-2 0 0,3 59 0,-8-78 0,-1-1 0,1 0 0,-1 0 0,-1 0 0,0 0 0,0 0 0,-1 0 0,0-1 0,0 1 0,-1-1 0,0 0 0,-1 0 0,1 0 0,-11 13 0,7-13 0,0-1 0,-1 1 0,1-1 0,-1-1 0,0 1 0,-1-2 0,0 1 0,0-1 0,0-1 0,0 0 0,-20 5 0,4-3 49,0-1 0,0-2 0,0-1-1,-1 0 1,1-2 0,-28-4 0,-4-3-903,-93-25 1,105 20-5973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0.473"/>
    </inkml:context>
    <inkml:brush xml:id="br0">
      <inkml:brushProperty name="width" value="0.05" units="cm"/>
      <inkml:brushProperty name="height" value="0.05" units="cm"/>
      <inkml:brushProperty name="color" value="#FFFFFF"/>
    </inkml:brush>
  </inkml:definitions>
  <inkml:trace contextRef="#ctx0" brushRef="#br0">39 141 24575,'-13'0'0,"-12"0"0,28-3 0,16-1 0,970-122 0,-881 120-1365,-74 4-5461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0.818"/>
    </inkml:context>
    <inkml:brush xml:id="br0">
      <inkml:brushProperty name="width" value="0.05" units="cm"/>
      <inkml:brushProperty name="height" value="0.05" units="cm"/>
      <inkml:brushProperty name="color" value="#FFFFFF"/>
    </inkml:brush>
  </inkml:definitions>
  <inkml:trace contextRef="#ctx0" brushRef="#br0">78 89 24575,'-10'0'0,"1"0"0,0 1 0,0 0 0,0 0 0,0 1 0,-14 4 0,23-6 0,1 0 0,-1 0 0,0 0 0,0 0 0,0 0 0,0 0 0,0 0 0,0 0 0,0 0 0,0 0 0,0 0 0,0 0 0,0 0 0,0 0 0,0 0 0,0 0 0,0 0 0,0 0 0,0 0 0,0 0 0,0 0 0,1 0 0,-1 0 0,0 0 0,0 0 0,0 0 0,0 1 0,0-1 0,0 0 0,0 0 0,0 0 0,0 0 0,0 0 0,0 0 0,0 0 0,0 0 0,0 0 0,0 0 0,0 0 0,0 0 0,0 0 0,0 0 0,0 0 0,0 0 0,0 1 0,12-1 0,17-2 0,729-86 0,-561 77-1365,-160 10-5461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2.155"/>
    </inkml:context>
    <inkml:brush xml:id="br0">
      <inkml:brushProperty name="width" value="0.05" units="cm"/>
      <inkml:brushProperty name="height" value="0.05" units="cm"/>
      <inkml:brushProperty name="color" value="#FFFFFF"/>
    </inkml:brush>
  </inkml:definitions>
  <inkml:trace contextRef="#ctx0" brushRef="#br0">435 313 24575,'1'-17'0,"1"0"0,4-20 0,3-27 0,-8 49 0,-1 0 0,-1 0 0,0 1 0,0-1 0,-6-22 0,6 33 0,0 1 0,-1-1 0,1 1 0,-1-1 0,1 1 0,-1 0 0,0-1 0,0 1 0,-1 0 0,1 0 0,-1 1 0,1-1 0,-1 0 0,0 1 0,0 0 0,0-1 0,0 1 0,0 1 0,-1-1 0,1 0 0,0 1 0,-1-1 0,1 1 0,-1 0 0,0 0 0,1 1 0,-7-1 0,0 1 0,1 0 0,-1 1 0,0 0 0,0 1 0,1 0 0,-1 0 0,1 1 0,-1 0 0,1 1 0,0 0 0,0 1 0,-15 10 0,3-1 0,1 2 0,0 0 0,-31 35 0,36-34 0,1 1 0,0 0 0,1 0 0,1 2 0,-13 28 0,21-40 0,1-1 0,0 1 0,1 0 0,-1 0 0,1 0 0,1 0 0,0 0 0,0 0 0,0 1 0,1-1 0,0 0 0,1 0 0,0 1 0,0-1 0,1 0 0,0 0 0,0 0 0,4 7 0,-4-11 0,0-1 0,0 0 0,0 1 0,0-1 0,1 0 0,-1 0 0,1-1 0,0 1 0,0 0 0,0-1 0,0 0 0,0 0 0,1 0 0,5 3 0,-3-3 0,0 0 0,1 0 0,-1-1 0,1 1 0,0-1 0,0-1 0,12 1 0,-3-3 0,0 1 0,0-2 0,0 0 0,-1-1 0,1-1 0,17-7 0,-10 1 0,-1 0 0,0-1 0,37-28 0,-47 31 0,0-1 0,0-1 0,-1 0 0,-1-1 0,0 0 0,-1 0 0,11-19 0,-19 29 0,1-1 0,-1 0 0,0 0 0,0 0 0,0 1 0,-1-1 0,1 0 0,-1 0 0,1 0 0,-1-5 0,0 8 0,0-1 0,0 1 0,0-1 0,0 1 0,0 0 0,0-1 0,-1 1 0,1-1 0,0 1 0,0 0 0,0-1 0,-1 1 0,1 0 0,0-1 0,0 1 0,-1 0 0,1-1 0,0 1 0,0 0 0,-1 0 0,1-1 0,0 1 0,-1 0 0,1 0 0,-1 0 0,1-1 0,0 1 0,-1 0 0,-1 0 0,1 0 0,0 0 0,-1 0 0,1 1 0,0-1 0,-1 0 0,1 1 0,0-1 0,0 1 0,-1-1 0,1 1 0,0 0 0,-2 1 0,-9 7 0,1 1 0,0 0 0,0 1 0,2 0 0,-1 1 0,1 0 0,-13 24 0,20-34 0,1-1 0,1 0 0,-1 1 0,0-1 0,0 1 0,1-1 0,-1 1 0,0 0 0,1-1 0,0 1 0,-1 0 0,1-1 0,0 1 0,0 0 0,0 0 0,0-1 0,0 1 0,0 0 0,1-1 0,-1 1 0,0 0 0,1-1 0,-1 1 0,2 2 0,0-2 0,0 0 0,-1-1 0,1 1 0,0 0 0,0-1 0,1 1 0,-1-1 0,0 1 0,0-1 0,1 0 0,-1 0 0,1 0 0,-1 0 0,1-1 0,2 1 0,-3 0-72,0-1 1,-1 0-1,1 1 0,0-1 0,0 1 0,-1 0 0,1-1 0,0 1 1,-1 0-1,1 0 0,0 0 0,-1 0 0,0 0 0,1 0 0,-1 1 1,0-1-1,1 0 0,0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2.750"/>
    </inkml:context>
    <inkml:brush xml:id="br0">
      <inkml:brushProperty name="width" value="0.05" units="cm"/>
      <inkml:brushProperty name="height" value="0.05" units="cm"/>
      <inkml:brushProperty name="color" value="#FFFFFF"/>
    </inkml:brush>
  </inkml:definitions>
  <inkml:trace contextRef="#ctx0" brushRef="#br0">554 206 24575,'1'-43'0,"0"26"0,-1-1 0,0 0 0,-1 1 0,-4-21 0,4 35 0,0 0 0,0 0 0,0 0 0,-1 0 0,1 0 0,-1 1 0,0-1 0,1 1 0,-1-1 0,0 1 0,-1-1 0,1 1 0,0 0 0,-1 0 0,1 0 0,-1 0 0,0 1 0,1-1 0,-1 1 0,0 0 0,0-1 0,0 1 0,0 0 0,0 1 0,0-1 0,0 1 0,0-1 0,-1 1 0,-2 0 0,-6 0 0,1 0 0,-1 1 0,1 0 0,-1 1 0,1 0 0,-19 7 0,11-2 0,0 0 0,0 2 0,1 0 0,-20 14 0,30-17 0,0-1 0,0 1 0,1 1 0,0 0 0,0 0 0,0 0 0,1 1 0,0-1 0,1 1 0,-9 16 0,12-19 0,1 0 0,-1 0 0,1 0 0,0 0 0,0 0 0,0 0 0,1 0 0,0 0 0,0 1 0,0-1 0,1 0 0,1 9 0,1-5 0,0-1 0,0 0 0,0 0 0,1-1 0,0 1 0,1-1 0,5 8 0,7 6 0,2-1 0,0 0 0,38 28 0,-38-32 0,1-1 0,24 25 0,-40-36 0,0 0 0,-1 0 0,1 1 0,-1-1 0,0 1 0,0 0 0,0 0 0,-1 0 0,0 0 0,0 1 0,3 9 0,-5-11 0,0-1 0,0 0 0,0 0 0,-1 0 0,1 0 0,-1 0 0,0 0 0,0 0 0,0 0 0,0 0 0,0 0 0,0 0 0,-1 0 0,1-1 0,-1 1 0,0-1 0,0 1 0,0-1 0,0 1 0,0-1 0,-1 0 0,1 0 0,-1 0 0,-3 2 0,-6 3 0,-1 0 0,0-1 0,-26 10 0,11-6 0,-1-1 0,-1-1 0,1-2 0,-1-1 0,-1-1 0,-40 0 0,65-4-124,1 0 0,0-1 0,-1 0 0,1 0 0,0 0 0,0-1-1,0 1 1,0-1 0,0 0 0,-6-4 0,-7-9-6702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3.505"/>
    </inkml:context>
    <inkml:brush xml:id="br0">
      <inkml:brushProperty name="width" value="0.05" units="cm"/>
      <inkml:brushProperty name="height" value="0.05" units="cm"/>
      <inkml:brushProperty name="color" value="#FFFFFF"/>
    </inkml:brush>
  </inkml:definitions>
  <inkml:trace contextRef="#ctx0" brushRef="#br0">109 343 24575,'18'-6'0,"-1"0"0,0-1 0,22-13 0,-36 19 0,1-1 0,-1 0 0,0 0 0,0-1 0,0 1 0,0 0 0,0-1 0,0 0 0,-1 0 0,1 0 0,-1 0 0,0 0 0,0 0 0,0-1 0,0 1 0,0 0 0,-1-1 0,0 0 0,0 1 0,0-1 0,0 0 0,0-6 0,-1 6 0,-1 1 0,1-1 0,-1 1 0,0 0 0,0-1 0,-1 1 0,1 0 0,-1 0 0,0 0 0,1 0 0,-1 0 0,-1 0 0,1 1 0,0-1 0,-1 1 0,1-1 0,-1 1 0,1 0 0,-1 0 0,0 0 0,0 0 0,0 1 0,0-1 0,-1 1 0,1 0 0,-5-1 0,3 0 0,0 1 0,0-1 0,0 1 0,0 1 0,0-1 0,0 1 0,0 0 0,0 0 0,0 0 0,0 1 0,0 0 0,0 0 0,0 0 0,0 1 0,0-1 0,0 1 0,-7 4 0,5 0 0,0-1 0,1 1 0,0 0 0,0 1 0,0-1 0,0 1 0,1 0 0,0 1 0,1-1 0,0 1 0,0 0 0,0 0 0,1 0 0,-2 11 0,0-1 0,2 1 0,0 0 0,1 0 0,1-1 0,2 31 0,-1-45 0,0 1 0,0-1 0,1 1 0,0-1 0,0 1 0,0-1 0,1 1 0,0-1 0,-1 0 0,1 0 0,1 0 0,-1 0 0,1 0 0,3 4 0,-3-5 0,0 0 0,0-1 0,1 1 0,-1-1 0,1 0 0,-1 0 0,1-1 0,0 1 0,-1-1 0,1 1 0,0-1 0,0 0 0,0-1 0,0 1 0,0-1 0,6 0 0,0 0 0,1-1 0,-1 0 0,0 0 0,1-1 0,-1-1 0,0 0 0,0 0 0,-1-1 0,1 0 0,-1-1 0,0 0 0,0 0 0,0-1 0,13-12 0,-17 14 0,-1 0 0,0 0 0,0-1 0,0 1 0,0-1 0,-1 0 0,1 0 0,-1-1 0,-1 1 0,1 0 0,-1-1 0,0 0 0,0 0 0,-1 1 0,1-1 0,-1 0 0,0 0 0,-1 0 0,0 0 0,0-1 0,0 1 0,-1 0 0,1 0 0,-2 0 0,1 1 0,-3-10 0,3 14 0,1 0 0,0-1 0,-1 1 0,0 0 0,1 0 0,-1-1 0,0 1 0,1 0 0,-1 0 0,0 0 0,0 0 0,0 0 0,0 0 0,0 0 0,-2-1 0,3 2 0,-1 0 0,1 0 0,-1-1 0,1 1 0,-1 0 0,0 0 0,1 0 0,-1 0 0,1 0 0,-1 0 0,1 1 0,-1-1 0,1 0 0,-1 0 0,1 0 0,-1 0 0,1 1 0,-1-1 0,1 0 0,-1 0 0,1 1 0,-1-1 0,1 0 0,0 1 0,-1-1 0,1 1 0,-3 2 0,1-1 0,0 1 0,1 0 0,-1 0 0,0 0 0,1 0 0,0 0 0,-1 1 0,1-1 0,0 6 0,-1 2 0,1 1 0,0-1 0,1 1 0,1 0 0,0-1 0,0 1 0,1 0 0,1-1 0,3 11 0,-5-17 0,1 0 0,0-1 0,-1 1 0,2-1 0,-1 0 0,0 0 0,1 0 0,0 0 0,0 0 0,0 0 0,0-1 0,1 1 0,-1-1 0,1 0 0,0 0 0,0 0 0,0-1 0,0 0 0,0 1 0,1-1 0,-1-1 0,1 1 0,-1-1 0,8 2 0,-7-3 0,-1 0 0,1-1 0,-1 1 0,0-1 0,1 0 0,-1-1 0,0 1 0,1-1 0,-1 0 0,0 0 0,0 0 0,0 0 0,-1-1 0,1 1 0,0-1 0,-1 0 0,5-5 0,10-7 0,-17 15 0,-1-1 0,1 1 0,0-1 0,0 1 0,0-1 0,0 1 0,-1-1 0,1 1 0,0 0 0,0 0 0,0-1 0,0 1 0,0 0 0,0 0 0,0 0 0,0 0 0,0 0 0,0 0 0,0 0 0,0 0 0,0 1 0,0-1 0,0 0 0,0 0 0,-1 1 0,1-1 0,0 1 0,0-1 0,0 1 0,0-1 0,-1 1 0,1-1 0,0 1 0,0 0 0,-1-1 0,1 1 0,-1 0 0,1 0 0,-1 0 0,1-1 0,-1 1 0,1 0 0,-1 0 0,0 0 0,1 1 0,3 8 0,0-1 0,-1 1 0,3 16 0,-3-14 0,5 21 0,0 0 0,1 0 0,2 0 0,21 44 0,-19-58 0,-13-19 0,0 0 0,0 0 0,0 0 0,1 0 0,-1 0 0,0 0 0,0-1 0,0 1 0,0 0 0,1 0 0,-1 0 0,0 0 0,0 0 0,0 0 0,0 0 0,0-1 0,1 1 0,-1 0 0,0 0 0,0 0 0,0 0 0,0 0 0,0-1 0,0 1 0,0 0 0,0 0 0,0 0 0,0 0 0,1-1 0,-1 1 0,0 0 0,0 0 0,0 0 0,0-1 0,0 1 0,0 0 0,0 0 0,0 0 0,-1 0 0,1-1 0,0 1 0,0 0 0,0 0 0,0 0 0,0 0 0,0-1 0,0 1 0,0 0 0,-10-41 0,-33-72 0,-31-95 0,67 181 0,1-1 0,1 0 0,1 0 0,1 0 0,3-50 0,1 66 0,0 0 0,1 0 0,1 0 0,0 0 0,1 0 0,0 1 0,0-1 0,1 1 0,1 0 0,13-19 0,-15 25 0,0 0 0,0 1 0,0-1 0,0 1 0,1 0 0,-1 0 0,1 1 0,0 0 0,0-1 0,1 1 0,-1 1 0,1-1 0,-1 1 0,1 0 0,0 1 0,0-1 0,-1 1 0,1 0 0,0 0 0,0 1 0,0 0 0,0 0 0,12 2 0,-11-1 0,1 1 0,-1-1 0,1 2 0,-1-1 0,0 1 0,0 0 0,-1 1 0,1-1 0,0 1 0,-1 1 0,0-1 0,0 1 0,-1 0 0,1 1 0,-1-1 0,0 1 0,0 0 0,-1 0 0,0 0 0,0 1 0,0 0 0,-1 0 0,0 0 0,0 0 0,1 9 0,-1-6 0,-1 1 0,0-1 0,-1 1 0,0 0 0,-1 0 0,0-1 0,-1 1 0,0 0 0,-1 0 0,0-1 0,-1 1 0,0-1 0,0 0 0,-1 0 0,0 0 0,-1 0 0,-7 11 0,6-13-136,1-1-1,-1 1 1,-1-1-1,1 0 1,-1 0-1,-1-1 1,1 0-1,-1-1 0,-9 6 1,-4-1-6690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3.663"/>
    </inkml:context>
    <inkml:brush xml:id="br0">
      <inkml:brushProperty name="width" value="0.05" units="cm"/>
      <inkml:brushProperty name="height" value="0.05" units="cm"/>
      <inkml:brushProperty name="color" value="#FFFFFF"/>
    </inkml:brush>
  </inkml:definitions>
  <inkml:trace contextRef="#ctx0" brushRef="#br0">0 1 24575,'3'2'0,"4"2"0,4 3 0,0 0-8191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4.597"/>
    </inkml:context>
    <inkml:brush xml:id="br0">
      <inkml:brushProperty name="width" value="0.05" units="cm"/>
      <inkml:brushProperty name="height" value="0.05" units="cm"/>
      <inkml:brushProperty name="color" value="#FFFFFF"/>
    </inkml:brush>
  </inkml:definitions>
  <inkml:trace contextRef="#ctx0" brushRef="#br0">350 77 24575,'-2'-5'0,"-1"0"0,0 0 0,0 0 0,0 1 0,0-1 0,-1 1 0,0 0 0,1 0 0,-2 0 0,1 1 0,0-1 0,-1 1 0,0 0 0,1 0 0,-1 1 0,0 0 0,0-1 0,-1 2 0,1-1 0,0 0 0,-1 1 0,1 0 0,-8 0 0,5 1 0,-1 0 0,1 1 0,-1 0 0,1 1 0,-1 0 0,1 0 0,0 1 0,0 0 0,0 0 0,0 1 0,1 0 0,0 0 0,-1 0 0,-9 9 0,7-4 0,1 0 0,-1 1 0,2 0 0,-1 1 0,1-1 0,1 1 0,0 1 0,1 0 0,0 0 0,0 0 0,1 0 0,1 1 0,0 0 0,1 0 0,-3 26 0,5-31 0,1 0 0,0 0 0,0 0 0,0 1 0,1-1 0,0 0 0,1 0 0,0 0 0,0 0 0,1-1 0,0 1 0,0-1 0,1 1 0,0-1 0,0 0 0,0 0 0,1-1 0,0 1 0,1-1 0,-1 0 0,1-1 0,0 1 0,1-1 0,-1 0 0,1-1 0,0 1 0,8 2 0,-1-1 0,1-1 0,0 0 0,1-1 0,-1-1 0,1-1 0,-1 0 0,1-1 0,0 0 0,0-1 0,-1-1 0,1-1 0,0 0 0,-1-1 0,0-1 0,17-6 0,-14 4 0,0 0 0,-1-2 0,0 0 0,-1-1 0,1-1 0,-2 0 0,1-1 0,-1-1 0,-1 0 0,0-1 0,-1 0 0,15-22 0,-18 21 0,-1-1 0,0 0 0,-1 0 0,-1-1 0,0 0 0,-1 0 0,-1-1 0,-1 1 0,5-35 0,-9 50 0,0 0 0,0 0 0,0 0 0,0 0 0,0 0 0,0 0 0,0 0 0,0 0 0,0 0 0,0 0 0,-1 0 0,1 0 0,0 0 0,-1 0 0,1 0 0,-1 0 0,1 0 0,-1 0 0,1 0 0,-1 0 0,0 0 0,1 0 0,-2 0 0,1 0 0,0 1 0,0 0 0,0 0 0,0 0 0,0 0 0,0 0 0,0 0 0,0 0 0,0 0 0,0 0 0,0 0 0,0 0 0,0 1 0,0-1 0,1 0 0,-1 1 0,0-1 0,0 1 0,-1 0 0,-6 4 0,1 0 0,0 0 0,0 1 0,-7 8 0,6-5 0,-1 2 0,1-1 0,0 1 0,1 0 0,1 1 0,0 0 0,0 0 0,1 0 0,-5 18 0,9-25 0,0 0 0,0 1 0,0-1 0,1 0 0,0 1 0,0-1 0,0 0 0,1 1 0,0-1 0,0 0 0,2 7 0,-2-8 0,1 0 0,0-1 0,0 1 0,0-1 0,1 1 0,-1-1 0,1 0 0,-1 0 0,1 0 0,0 0 0,0-1 0,1 1 0,-1-1 0,0 0 0,1 0 0,6 3 0,-4-3 0,0 0 0,0-1 0,0 1 0,1-2 0,-1 1 0,0 0 0,0-1 0,1 0 0,-1-1 0,0 1 0,1-1 0,-1-1 0,0 1 0,0-1 0,0 0 0,0 0 0,10-6 0,-8 4 0,0 0 0,0-1 0,0 0 0,-1-1 0,0 0 0,0 0 0,0 0 0,-1-1 0,0 0 0,0 0 0,8-14 0,-12 17 0,0 0 0,0 0 0,-1 0 0,0 0 0,1-1 0,-2 1 0,1-1 0,0 1 0,-1-1 0,0 1 0,0-1 0,0 1 0,-1-1 0,1 1 0,-1 0 0,0-1 0,0 1 0,-1 0 0,1-1 0,-1 1 0,0 0 0,0 0 0,-3-4 0,-6-7 0,0 1 0,-1 0 0,0 1 0,-19-16 0,24 23 0,-4-6 0,11 12 0,0 0 0,0-1 0,0 1 0,0 0 0,0 0 0,0 0 0,0 0 0,0 0 0,0 0 0,0 0 0,-1 0 0,1-1 0,0 1 0,0 0 0,0 0 0,0 0 0,0 0 0,0 0 0,0 0 0,0 0 0,0-1 0,0 1 0,0 0 0,0 0 0,0 0 0,0 0 0,0 0 0,1 0 0,-1 0 0,0 0 0,0-1 0,0 1 0,0 0 0,0 0 0,0 0 0,0 0 0,0 0 0,0 0 0,0 0 0,0 0 0,0 0 0,1 0 0,-1-1 0,0 1 0,0 0 0,0 0 0,0 0 0,0 0 0,0 0 0,24 4 0,-15-1 0,10 1 0,1-1 0,0-1 0,0 0 0,0-2 0,0 0 0,24-4 0,8-4 0,57-18 0,-105 25 0,-1 0 0,1 1 0,-1-1 0,1 1 0,-1-1 0,1 1 0,-1 0 0,1 1 0,-1-1 0,1 0 0,-1 1 0,1 0 0,-1 0 0,1 0 0,-1 0 0,0 1 0,1-1 0,3 3 0,-3 0 0,0-1 0,0 1 0,0 0 0,-1 0 0,1 0 0,-1 1 0,0-1 0,0 1 0,-1 0 0,1-1 0,2 9 0,1 5 0,0-1 0,-1 2 0,0-1 0,-2 1 0,2 31 0,0-53 0,4-11 0,11-20 0,-2-1 0,-10 18 0,1 0 0,1 0 0,0 1 0,1 1 0,1-1 0,14-13 0,-24 27 0,-1 0 0,1 1 0,0-1 0,0 1 0,0 0 0,0-1 0,0 1 0,0 0 0,0 0 0,0 0 0,1 1 0,-1-1 0,0 0 0,0 1 0,1 0 0,-1-1 0,0 1 0,1 0 0,3 1 0,-3-1 0,0 1 0,0 0 0,-1 1 0,1-1 0,0 0 0,-1 1 0,1-1 0,-1 1 0,0 0 0,0 0 0,1 0 0,-1 0 0,3 4 0,2 5 0,0 0 0,0 1 0,-1-1 0,0 1 0,6 22 0,1 7-682,13 72-1,-21-80-6143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3.539"/>
    </inkml:context>
    <inkml:brush xml:id="br0">
      <inkml:brushProperty name="width" value="0.05" units="cm"/>
      <inkml:brushProperty name="height" value="0.05" units="cm"/>
    </inkml:brush>
  </inkml:definitions>
  <inkml:trace contextRef="#ctx0" brushRef="#br0">0 32 24575,'0'-3'0,"0"-4"0,0-3 0,0-1-8191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4.941"/>
    </inkml:context>
    <inkml:brush xml:id="br0">
      <inkml:brushProperty name="width" value="0.05" units="cm"/>
      <inkml:brushProperty name="height" value="0.05" units="cm"/>
      <inkml:brushProperty name="color" value="#FFFFFF"/>
    </inkml:brush>
  </inkml:definitions>
  <inkml:trace contextRef="#ctx0" brushRef="#br0">739 300 24575,'-121'12'0,"-410"26"0,472-39 0,35-3 0,21-1 0,14-2 0,13-1 0,0 1 0,38-5 0,-31 6 0,648-95-2325,10 38-778,675-32 171,3 55 2515,-1297 41 1457,-39 0 2485,-209 0-1598,99-1-7833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6.333"/>
    </inkml:context>
    <inkml:brush xml:id="br0">
      <inkml:brushProperty name="width" value="0.05" units="cm"/>
      <inkml:brushProperty name="height" value="0.05" units="cm"/>
      <inkml:brushProperty name="color" value="#FFFFFF"/>
    </inkml:brush>
  </inkml:definitions>
  <inkml:trace contextRef="#ctx0" brushRef="#br0">196 571 24575,'12'-12'0,"0"-2"0,-1 1 0,0-1 0,-1-1 0,-1 0 0,0 0 0,-1-1 0,0 0 0,-2 0 0,0-1 0,0 1 0,-2-1 0,0-1 0,-1 1 0,1-30 0,-4 45 0,1 0 0,-2 0 0,1-1 0,0 1 0,0 0 0,-1 0 0,1 0 0,-1-1 0,1 1 0,-1 0 0,0 0 0,0 0 0,0 0 0,0 0 0,-1 0 0,1 0 0,0 1 0,-1-1 0,-1-2 0,1 3 0,0 1 0,1-1 0,-1 0 0,0 1 0,0-1 0,1 1 0,-1 0 0,0-1 0,0 1 0,0 0 0,1 0 0,-1 0 0,0 0 0,0 1 0,0-1 0,1 0 0,-1 1 0,0-1 0,0 1 0,1 0 0,-1 0 0,0-1 0,1 1 0,-3 2 0,-10 6 0,0 1 0,0 0 0,1 1 0,0 1 0,1 0 0,-16 20 0,5-1 0,-36 61 0,49-74 0,0 1 0,2-1 0,0 2 0,1-1 0,0 1 0,2 0 0,1 0 0,-4 37 0,8-53 0,0 0 0,0 1 0,1-1 0,-1 0 0,1 0 0,0-1 0,0 1 0,0 0 0,1 0 0,-1 0 0,1-1 0,0 1 0,4 5 0,-5-8 0,0 1 0,1-1 0,-1 0 0,1 1 0,-1-1 0,1 0 0,0 0 0,-1 0 0,1 0 0,0 0 0,0 0 0,0-1 0,0 1 0,0 0 0,0-1 0,0 0 0,0 1 0,0-1 0,0 0 0,0 0 0,0 0 0,0 0 0,0-1 0,-1 1 0,1 0 0,0-1 0,0 1 0,0-1 0,2-1 0,6-2 0,-1-1 0,0-1 0,0 0 0,0 0 0,0 0 0,-1-1 0,0-1 0,-1 1 0,1-1 0,8-13 0,5-9 0,29-57 0,-28 42 0,-2 0 0,-2-1 0,21-89 0,-22 52 0,9-118 0,-28 496 0,3-272 0,-1-8 5,10 194 330,-7-185-578,1 1-1,1-1 0,1 0 1,1 0-1,2 0 1,13 28-1,-7-26-6582</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7.037"/>
    </inkml:context>
    <inkml:brush xml:id="br0">
      <inkml:brushProperty name="width" value="0.05" units="cm"/>
      <inkml:brushProperty name="height" value="0.05" units="cm"/>
      <inkml:brushProperty name="color" value="#FFFFFF"/>
    </inkml:brush>
  </inkml:definitions>
  <inkml:trace contextRef="#ctx0" brushRef="#br0">132 236 24575,'0'-7'0,"-1"-1"0,0 0 0,0 1 0,-1 0 0,-2-8 0,4 13 0,-1-1 0,0 1 0,0-1 0,0 1 0,0 0 0,0 0 0,0 0 0,-1-1 0,1 1 0,-1 0 0,0 1 0,1-1 0,-1 0 0,0 0 0,0 1 0,0-1 0,0 1 0,-3-2 0,3 3 0,1 0 0,-1 0 0,1 0 0,-1 0 0,1 0 0,-1 0 0,1 0 0,0 1 0,-1-1 0,1 1 0,-1-1 0,1 1 0,0-1 0,-1 1 0,1 0 0,0 0 0,0-1 0,-1 1 0,1 0 0,0 0 0,0 0 0,0 0 0,0 1 0,0-1 0,0 0 0,1 0 0,-1 1 0,0-1 0,1 0 0,-1 1 0,0-1 0,0 3 0,0-2 0,0 0 0,0 1 0,1-1 0,-1 0 0,0 1 0,1-1 0,-1 1 0,1-1 0,0 1 0,0-1 0,0 1 0,0-1 0,0 1 0,1-1 0,-1 0 0,1 1 0,0-1 0,-1 1 0,3 2 0,-2-4 0,0 1 0,1-1 0,-1 1 0,1-1 0,0 0 0,-1 0 0,1 0 0,0 0 0,0 0 0,0 0 0,0 0 0,0 0 0,0-1 0,0 1 0,0-1 0,0 0 0,0 1 0,0-1 0,0 0 0,0 0 0,0 0 0,0-1 0,0 1 0,0 0 0,0-1 0,3-1 0,-2 1 0,0 0 0,0 0 0,0 0 0,0-1 0,0 0 0,0 0 0,0 1 0,-1-2 0,1 1 0,-1 0 0,1 0 0,-1-1 0,0 1 0,0-1 0,3-5 0,-1-1 0,-1 1 0,0-1 0,-1 0 0,0 0 0,0-1 0,-1 1 0,1-14 0,-2 17 0,0 1 0,0-1 0,-1 1 0,1-1 0,-1 1 0,0-1 0,-1 1 0,0 0 0,1-1 0,-2 1 0,1 0 0,0 0 0,-6-8 0,7 12 0,0 0 0,0-1 0,0 1 0,-1 0 0,1 0 0,0 0 0,0 0 0,-1 0 0,1 0 0,0 0 0,-1 1 0,1-1 0,-1 0 0,1 1 0,-1-1 0,1 1 0,-1-1 0,1 1 0,-1 0 0,1 0 0,-1 0 0,0 0 0,1 0 0,-3 0 0,1 1 0,0 0 0,0 1 0,0-1 0,1 0 0,-1 1 0,1 0 0,-1-1 0,1 1 0,0 0 0,-1 0 0,1 1 0,-2 2 0,-4 5 0,0 1 0,1 0 0,0 1 0,-9 22 0,10-18 0,1 0 0,0 0 0,1 1 0,0-1 0,1 1 0,2 0 0,-1 0 0,3 25 0,-1-36 0,0 0 0,1 0 0,0 0 0,1 0 0,-1 0 0,1 0 0,0-1 0,1 1 0,-1-1 0,1 1 0,0-1 0,1 0 0,-1 0 0,1 0 0,0 0 0,0-1 0,0 0 0,1 0 0,0 0 0,0 0 0,0-1 0,0 1 0,0-1 0,0-1 0,1 1 0,10 3 0,-8-4 0,1 0 0,-1-1 0,1 0 0,-1 0 0,1-1 0,0 0 0,-1 0 0,1-1 0,0 0 0,-1-1 0,0 0 0,1 0 0,-1-1 0,0 0 0,9-4 0,-9 3 0,1-1 0,-1 0 0,0 0 0,0-1 0,-1 0 0,0 0 0,0-1 0,0 0 0,-1 0 0,0 0 0,0-1 0,-1 0 0,7-14 0,-3 1 0,-2 0 0,0-1 0,-1 0 0,6-42 0,-8 23 0,-2-73 0,-2 119 0,1 83 0,2-62 0,2-1 0,1 1 0,1-1 0,12 29 0,-14-42 0,0 0 0,1-1 0,1 0 0,0 0 0,0 0 0,1 0 0,1-1 0,-1-1 0,2 1 0,13 10 0,-21-19 0,0 1 0,0-1 0,0 1 0,0-1 0,0 0 0,0 0 0,0 0 0,1 0 0,-1 0 0,0-1 0,1 1 0,-1-1 0,0 1 0,1-1 0,-1 0 0,1 0 0,-1 0 0,1 0 0,-1 0 0,3-1 0,-2-1 0,-1 1 0,1 0 0,-1-1 0,1 1 0,-1-1 0,1 0 0,-1 0 0,0 0 0,0 0 0,0 0 0,0 0 0,-1 0 0,1-1 0,2-3 0,1-5 0,1-1 0,-2 0 0,1-1 0,-2 1 0,1-1 0,1-15 0,1-16 0,1 8 0,2-69 0,-11 97 0,-2 14 0,-2 13 0,1 47-1365,4-46-5461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7.164"/>
    </inkml:context>
    <inkml:brush xml:id="br0">
      <inkml:brushProperty name="width" value="0.05" units="cm"/>
      <inkml:brushProperty name="height" value="0.05" units="cm"/>
      <inkml:brushProperty name="color" value="#FFFFFF"/>
    </inkml:brush>
  </inkml:definitions>
  <inkml:trace contextRef="#ctx0" brushRef="#br0">1 1 24575,'3'0'0,"1"3"0,3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8.173"/>
    </inkml:context>
    <inkml:brush xml:id="br0">
      <inkml:brushProperty name="width" value="0.05" units="cm"/>
      <inkml:brushProperty name="height" value="0.05" units="cm"/>
      <inkml:brushProperty name="color" value="#FFFFFF"/>
    </inkml:brush>
  </inkml:definitions>
  <inkml:trace contextRef="#ctx0" brushRef="#br0">39 737 24575,'-5'6'0,"-9"7"0,14-13 0,-1 0 0,1 0 0,-1 0 0,1 0 0,-1 0 0,1 0 0,0 0 0,-1 0 0,1 0 0,-1 0 0,1 0 0,0 0 0,-1-1 0,1 1 0,-1 0 0,1 0 0,0 0 0,-1 0 0,1-1 0,0 1 0,-1 0 0,1-1 0,0 1 0,-1 0 0,1 0 0,0-1 0,0 1 0,-1 0 0,1-1 0,0 1 0,0-1 0,0 1 0,0 0 0,-1-1 0,1 1 0,0-1 0,0 1 0,0 0 0,0-1 0,0 1 0,0-1 0,0 0 0,-3-16 0,1 0 0,0-1 0,1 1 0,1-1 0,4-31 0,-2 31 0,80-479 0,-67 425 0,-13 67 156,-2 4-245,0 1-1,1-1 1,-1 0-1,0 0 1,0 0-1,1 0 1,-1 0-1,0 0 1,0 0-1,0 0 1,0 0-1,0 0 1,0 0-1,0 0 1,-1 0-1,1-1 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8.904"/>
    </inkml:context>
    <inkml:brush xml:id="br0">
      <inkml:brushProperty name="width" value="0.05" units="cm"/>
      <inkml:brushProperty name="height" value="0.05" units="cm"/>
      <inkml:brushProperty name="color" value="#FFFFFF"/>
    </inkml:brush>
  </inkml:definitions>
  <inkml:trace contextRef="#ctx0" brushRef="#br0">316 902 24575,'5'-21'0,"0"1"0,-1-1 0,-2 0 0,0 0 0,-1 0 0,-1 0 0,-4-34 0,3 51 0,0 0 0,1-1 0,-1 1 0,0 0 0,-1-1 0,1 1 0,-1 0 0,0 0 0,0 0 0,0 0 0,-1 0 0,-4-5 0,5 7 0,0 1 0,0-1 0,0 1 0,-1-1 0,1 1 0,0 0 0,-1-1 0,1 1 0,-1 0 0,0 1 0,1-1 0,-1 0 0,1 1 0,-1 0 0,0-1 0,0 1 0,1 0 0,-1 1 0,0-1 0,1 0 0,-6 2 0,-8 2 0,1 1 0,-1 0 0,1 2 0,0-1 0,1 2 0,0 0 0,0 1 0,1 0 0,0 1 0,0 0 0,1 1 0,0 1 0,1 0 0,-15 21 0,22-27 0,1 0 0,0 0 0,0 0 0,0 0 0,1 0 0,0 1 0,0-1 0,0 1 0,1-1 0,0 1 0,0-1 0,1 1 0,0 0 0,0 0 0,1-1 0,2 14 0,-1-15 0,0 1 0,0-1 0,0 1 0,1-1 0,0 0 0,0 0 0,0 0 0,1-1 0,0 1 0,-1-1 0,2 0 0,-1 0 0,0 0 0,1 0 0,0-1 0,0 0 0,0 0 0,0 0 0,8 3 0,0-2 0,0 0 0,0-1 0,1 0 0,-1-1 0,1 0 0,0-1 0,-1-1 0,1 0 0,0-1 0,-1 0 0,17-5 0,-4 1 0,-2-2 0,1-1 0,-1-1 0,0 0 0,24-15 0,-38 18 0,-1 1 0,1-2 0,-1 1 0,0-2 0,0 1 0,10-12 0,-17 17 0,0 0 0,-1 0 0,1 0 0,-1 0 0,1-1 0,-1 1 0,0 0 0,0-1 0,0 1 0,0 0 0,0-1 0,-1 0 0,1 1 0,-1-1 0,0 1 0,1-1 0,-1 1 0,0-1 0,-1 0 0,1 1 0,0-1 0,-1 1 0,1-1 0,-1 1 0,0-1 0,0 1 0,0-1 0,0 1 0,0 0 0,-1-1 0,1 1 0,-1 0 0,-2-3 0,-9-8 0,0 0 0,-22-16 0,6 6 0,29 22 0,-1 1 0,0-1 0,1 0 0,-1 1 0,1-1 0,-1 1 0,0 0 0,1-1 0,-1 1 0,0 0 0,1-1 0,-1 1 0,0 0 0,1-1 0,-1 1 0,0 0 0,0 0 0,1 0 0,-1 0 0,-1 0 0,1 0 0,1 1 0,-1-1 0,1 0 0,0 1 0,-1-1 0,1 0 0,0 1 0,0-1 0,-1 1 0,1-1 0,0 1 0,0-1 0,-1 1 0,1-1 0,0 1 0,0-1 0,0 1 0,0-1 0,0 1 0,0-1 0,0 1 0,0 0 0,5 38 0,-4-31 0,46 264 0,-40-252 0,-7-20 0,0 0 0,0 0 0,0 0 0,1 0 0,-1 0 0,0 1 0,0-1 0,0 0 0,0 0 0,1 0 0,-1 0 0,0 0 0,0 0 0,0 0 0,0 0 0,1 0 0,-1 0 0,0 0 0,0 0 0,0 0 0,0 0 0,1 0 0,-1-1 0,0 1 0,0 0 0,0 0 0,0 0 0,0 0 0,1 0 0,-1 0 0,0 0 0,0 0 0,0 0 0,0-1 0,0 1 0,0 0 0,0 0 0,1 0 0,-1 0 0,0 0 0,0-1 0,0 1 0,0 0 0,0 0 0,0 0 0,0 0 0,0-1 0,0 1 0,0 0 0,0 0 0,1-5 0,1 1 0,-1 0 0,-1-1 0,1 1 0,0-1 0,-1-6 0,-6-91 0,1-56 0,12 42 0,6 0 0,48-205 0,-56 304 0,-1-3 0,1 1 0,1 0 0,0 0 0,1 1 0,2 0 0,17-31 0,-24 47 0,-1 1 0,0-1 0,0 0 0,1 0 0,-1 1 0,1-1 0,-1 1 0,1-1 0,0 1 0,-1-1 0,1 1 0,0 0 0,0 0 0,0 0 0,0 0 0,0 1 0,0-1 0,0 0 0,1 1 0,-1-1 0,0 1 0,0 0 0,4 0 0,-3 1 0,0 0 0,-1 0 0,1 0 0,-1 0 0,1 0 0,-1 1 0,0 0 0,1-1 0,-1 1 0,0 0 0,0 0 0,0 0 0,-1 0 0,1 0 0,0 1 0,-1-1 0,1 0 0,0 5 0,10 17 0,-1 0 0,-2 1 0,0 0 0,8 44 0,7 109 0,-19-119-1365,-2-8-5461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09.058"/>
    </inkml:context>
    <inkml:brush xml:id="br0">
      <inkml:brushProperty name="width" value="0.05" units="cm"/>
      <inkml:brushProperty name="height" value="0.05" units="cm"/>
      <inkml:brushProperty name="color" value="#FFFFFF"/>
    </inkml:brush>
  </inkml:definitions>
  <inkml:trace contextRef="#ctx0" brushRef="#br0">85 159 24575,'-6'0'0,"-5"-3"0,-3-1 0,-3-3 0,2-3 0,4-3 0,3-2 0,6-1 0,6-2 0,9 1 0,8 2 0,6 1 0,5 2 0,5 5 0,3 2 0,0 2 0,-4 5 0,-7 2-8191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2.785"/>
    </inkml:context>
    <inkml:brush xml:id="br0">
      <inkml:brushProperty name="width" value="0.05" units="cm"/>
      <inkml:brushProperty name="height" value="0.05" units="cm"/>
      <inkml:brushProperty name="color" value="#FFFFFF"/>
    </inkml:brush>
  </inkml:definitions>
  <inkml:trace contextRef="#ctx0" brushRef="#br0">254 0 24575,'-3'0'0,"-4"0"0,-9 3 0,-6 10 0,-1 5 0,-1 9 0,-4 9 0,0 10 0,1 5 0,5 7 0,7 5 0,2 4 0,4-1 0,4-3 0,2-3 0,-2-5 0,1-13-8191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3.065"/>
    </inkml:context>
    <inkml:brush xml:id="br0">
      <inkml:brushProperty name="width" value="0.05" units="cm"/>
      <inkml:brushProperty name="height" value="0.05" units="cm"/>
      <inkml:brushProperty name="color" value="#FFFFFF"/>
    </inkml:brush>
  </inkml:definitions>
  <inkml:trace contextRef="#ctx0" brushRef="#br0">40 763 24575,'-3'-60'0,"-14"-82"0,-1-15 0,16 129 0,2 0 0,1 1 0,1-1 0,1 0 0,2 1 0,1 0 0,10-30 0,-12 47 0,0-1 0,1 1 0,1 0 0,-1 0 0,2 1 0,-1-1 0,1 1 0,14-13 0,-14 16 0,0 1 0,0 0 0,0 0 0,1 0 0,-1 1 0,1 0 0,0 1 0,1 0 0,-1 0 0,0 0 0,1 1 0,12-1 0,-6 2 0,-1 0 0,0 2 0,1 0 0,-1 0 0,0 1 0,0 1 0,0 0 0,0 1 0,0 1 0,-1 0 0,0 1 0,0 0 0,0 1 0,-1 0 0,0 1 0,0 1 0,11 10 0,-5-3 0,-1 1 0,-1 0 0,0 1 0,-1 1 0,-2 0 0,1 1 0,-2 1 0,-1 0 0,14 35 0,-19-39 0,-1 1 0,0-1 0,-1 1 0,-1 0 0,-1 0 0,0 1 0,-1-1 0,-2 0 0,-2 26 0,1-32 0,-1 1 0,0 0 0,-1-1 0,0 0 0,-1 0 0,0 0 0,-1-1 0,0 1 0,-1-1 0,0-1 0,-1 1 0,0-1 0,-19 17 0,14-16-114,0-1 1,0-1-1,-1 0 0,0-1 0,-1 0 1,0-1-1,0-1 0,0 0 0,-1-1 1,0-1-1,-24 4 0,0-4-6712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3.505"/>
    </inkml:context>
    <inkml:brush xml:id="br0">
      <inkml:brushProperty name="width" value="0.05" units="cm"/>
      <inkml:brushProperty name="height" value="0.05" units="cm"/>
      <inkml:brushProperty name="color" value="#FFFFFF"/>
    </inkml:brush>
  </inkml:definitions>
  <inkml:trace contextRef="#ctx0" brushRef="#br0">264 245 24575,'0'0'0,"1"0"0,0 0 0,-1 0 0,1-1 0,-1 1 0,1 0 0,-1-1 0,1 1 0,0 0 0,-1-1 0,0 1 0,1-1 0,-1 1 0,1-1 0,-1 1 0,1-1 0,-1 1 0,0-1 0,1 1 0,-1-1 0,0 1 0,0-1 0,1 0 0,-1 1 0,0-1 0,0 1 0,0-2 0,4-20 0,-4 19 0,1-10 0,-1-1 0,0 0 0,-1 0 0,-1 1 0,0-1 0,-1 1 0,0-1 0,-1 1 0,0 0 0,-1 0 0,-11-19 0,15 30 0,-1 0 0,1 0 0,-1 0 0,1 1 0,-1-1 0,0 0 0,0 1 0,1-1 0,-1 1 0,0-1 0,0 1 0,-1 0 0,1 0 0,0 0 0,0 0 0,-1 1 0,1-1 0,0 0 0,-1 1 0,1 0 0,0-1 0,-1 1 0,1 0 0,-1 0 0,1 0 0,0 1 0,-1-1 0,1 1 0,0-1 0,-1 1 0,1 0 0,0 0 0,0 0 0,-1 0 0,1 0 0,-3 2 0,-4 4 0,0-1 0,0 1 0,0 1 0,1-1 0,0 1 0,-10 14 0,6-5 0,1-1 0,0 2 0,1 0 0,1 0 0,-13 38 0,19-47 0,0-1 0,1 1 0,0 0 0,1 0 0,0 0 0,0 0 0,1 0 0,0 0 0,0 0 0,1 0 0,1 0 0,-1-1 0,1 1 0,1 0 0,6 16 0,-7-21 0,1 0 0,-1-1 0,1 1 0,0 0 0,-1-1 0,2 1 0,-1-1 0,0 0 0,1 0 0,-1 0 0,1-1 0,0 1 0,0-1 0,0 0 0,0 0 0,0 0 0,1-1 0,-1 1 0,0-1 0,1 0 0,-1 0 0,1-1 0,0 1 0,-1-1 0,1 0 0,-1 0 0,1-1 0,-1 1 0,1-1 0,4-1 0,2-1 0,0-1 0,0 1 0,-1-2 0,1 0 0,-1 0 0,0-1 0,0 0 0,-1 0 0,0-1 0,0 0 0,8-9 0,-2-2 0,0-1 0,-2 0 0,12-22 0,0 2 0,-25 38 0,1 0 0,-1 0 0,1 0 0,0 0 0,-1 0 0,1 0 0,0 0 0,0 0 0,0 1 0,0-1 0,-1 0 0,1 0 0,0 1 0,0-1 0,0 1 0,2-1 0,-3 1 0,0 0 0,1 0 0,-1 0 0,1 0 0,-1 0 0,0 1 0,1-1 0,-1 0 0,0 0 0,1 1 0,-1-1 0,0 0 0,0 0 0,1 1 0,-1-1 0,0 0 0,0 1 0,1-1 0,-1 0 0,0 1 0,0-1 0,0 0 0,0 1 0,0-1 0,1 1 0,-1-1 0,0 0 0,0 1 0,0 0 0,2 40 0,-2-37 0,-1 4-195,2 1 0,-1-1 0,1 0 0,0 0 0,1 0 0,2 9 0,3 1-6631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4.294"/>
    </inkml:context>
    <inkml:brush xml:id="br0">
      <inkml:brushProperty name="width" value="0.05" units="cm"/>
      <inkml:brushProperty name="height" value="0.05" units="cm"/>
    </inkml:brush>
  </inkml:definitions>
  <inkml:trace contextRef="#ctx0" brushRef="#br0">229 111 24575,'-3'0'0,"0"-1"0,0 0 0,1 0 0,-1 0 0,0 0 0,0 0 0,0-1 0,1 1 0,-4-3 0,-13-7 0,13 9 0,0 0 0,1 1 0,-1 0 0,0 0 0,0 0 0,0 0 0,0 1 0,0 0 0,0 0 0,0 1 0,0 0 0,0 0 0,0 0 0,0 1 0,-7 2 0,9-2 0,-1 1 0,1-1 0,-1 1 0,1 0 0,0 0 0,0 0 0,0 1 0,1 0 0,-1-1 0,1 1 0,0 0 0,0 1 0,0-1 0,1 1 0,-1-1 0,1 1 0,0 0 0,-1 5 0,0 1 0,0 0 0,1 0 0,1 0 0,-1 0 0,2 1 0,0-1 0,0 0 0,1 0 0,0 0 0,1 0 0,1 0 0,4 15 0,-5-19 0,1 0 0,0 0 0,0 0 0,1-1 0,0 1 0,0-1 0,1 0 0,-1 0 0,1 0 0,1-1 0,-1 0 0,1 0 0,0 0 0,0 0 0,0-1 0,1 0 0,-1-1 0,1 1 0,8 2 0,-7-4 0,1 1 0,-1-1 0,1-1 0,0 1 0,-1-1 0,1-1 0,0 0 0,0 0 0,-1-1 0,1 0 0,0 0 0,9-3 0,-13 2 0,0 0 0,-1 0 0,1 0 0,0 0 0,0-1 0,-1 0 0,0 0 0,1 0 0,-1 0 0,-1-1 0,1 0 0,0 0 0,-1 0 0,0 0 0,0 0 0,0-1 0,0 1 0,-1-1 0,1 0 0,-1 0 0,1-6 0,0 2 0,-1 0 0,-1-1 0,0 0 0,0 1 0,-1-1 0,-1 0 0,1 1 0,-1-1 0,-1 1 0,0-1 0,-4-11 0,-5-12 0,-28-55 0,33 76 0,5 10 0,-1-1 0,1 1 0,0-1 0,0 0 0,0 0 0,0 0 0,1 0 0,-1 0 0,1 0 0,-1 1 0,1-1 0,0 0 0,0 0 0,1 0 0,-1 0 0,0 0 0,2-3 0,-1 4 0,0-1 0,1 1 0,-1 0 0,1 0 0,0 1 0,-1-1 0,1 0 0,0 1 0,0-1 0,0 1 0,0-1 0,0 1 0,0 0 0,0 0 0,1 0 0,-1 0 0,0 0 0,1 0 0,-1 1 0,1-1 0,2 1 0,37-5 0,0 1 0,0 3 0,54 4 0,-65-1 0,-22-2 0,116 9 0,-109-7 0,0 1 0,0 1 0,-1 0 0,0 1 0,24 10 0,-34-12 0,-1 0 0,0 0 0,0 0 0,-1 1 0,1-1 0,-1 1 0,0 0 0,1 0 0,-2 0 0,1 0 0,0 0 0,-1 1 0,0-1 0,0 1 0,0-1 0,-1 1 0,1 0 0,-1 0 0,-1 0 0,1 0 0,0 0 0,-1 7 0,0 4 0,-1 1 0,0-1 0,-1 1 0,0-1 0,-8 25 0,6-29 0,0-1 0,-1 1 0,0-1 0,-1 0 0,0 0 0,-1-1 0,-13 17 0,17-23 0,-1 0 0,1-1 0,-1 1 0,0-1 0,0 1 0,0-1 0,0 0 0,-1-1 0,1 1 0,-1-1 0,0 0 0,1 0 0,-1 0 0,0-1 0,0 0 0,0 0 0,0 0 0,-1 0 0,1-1 0,-10 0 0,13-1 0,-1 1 0,1 0 0,0-1 0,0 1 0,-1-1 0,1 1 0,0-1 0,0 0 0,0 0 0,0 0 0,0-1 0,0 1 0,0 0 0,0-1 0,1 1 0,-1-1 0,0 1 0,1-1 0,-1 0 0,1 0 0,0 0 0,0 1 0,-1-2 0,1 1 0,0 0 0,1 0 0,-1 0 0,0 0 0,1 0 0,-1-5 0,0 2 0,1-1 0,0 1 0,1 0 0,-1 0 0,1 0 0,0 0 0,1 0 0,-1 0 0,1 0 0,0 0 0,0 0 0,5-8 0,7-6 0,0 0 0,1 1 0,1 1 0,0 0 0,2 1 0,0 1 0,0 1 0,1 0 0,1 2 0,1 0 0,-1 1 0,2 1 0,-1 1 0,29-8 0,-44 15 0,1 1 0,-1-1 0,1 2 0,0-1 0,-1 1 0,1-1 0,0 2 0,-1-1 0,1 1 0,-1 0 0,11 3 0,-14-3 0,1 1 0,-1-1 0,0 1 0,0 0 0,0 0 0,0 0 0,-1 0 0,1 0 0,0 1 0,-1-1 0,0 1 0,1 0 0,-1 0 0,0 0 0,-1 0 0,1 0 0,0 0 0,-1 0 0,0 0 0,1 1 0,-2-1 0,1 0 0,1 5 0,-2-2-170,1 1-1,-1 0 0,0-1 1,0 1-1,0 0 0,-1-1 1,-3 12-1,-1-1-6655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3.816"/>
    </inkml:context>
    <inkml:brush xml:id="br0">
      <inkml:brushProperty name="width" value="0.05" units="cm"/>
      <inkml:brushProperty name="height" value="0.05" units="cm"/>
      <inkml:brushProperty name="color" value="#FFFFFF"/>
    </inkml:brush>
  </inkml:definitions>
  <inkml:trace contextRef="#ctx0" brushRef="#br0">1 283 24575,'0'-5'0,"0"0"0,0 0 0,0 0 0,1 0 0,0 0 0,0 0 0,0 0 0,1 0 0,3-8 0,-4 11 0,1 1 0,-1 0 0,0-1 0,0 1 0,0 0 0,1 0 0,-1 0 0,0 0 0,1 0 0,-1 0 0,1 0 0,0 1 0,-1-1 0,1 1 0,-1-1 0,1 1 0,0-1 0,-1 1 0,1 0 0,0 0 0,0 0 0,-1 0 0,1 0 0,0 0 0,-1 0 0,1 0 0,0 1 0,-1-1 0,1 1 0,0-1 0,-1 1 0,3 1 0,6 3 0,1-1 0,-2 2 0,1 0 0,0 0 0,-1 0 0,0 1 0,12 13 0,52 62 0,-70-78 0,4 4 0,32 44 0,-36-49 0,-1 0 0,0 1 0,0-1 0,-1 1 0,1-1 0,-1 1 0,1 0 0,-1 0 0,0 0 0,-1 0 0,1 0 0,0 6 0,-1-10 0,0 1 0,0-1 0,0 1 0,0-1 0,0 0 0,0 1 0,0-1 0,0 0 0,0 1 0,0-1 0,-1 0 0,1 1 0,0-1 0,0 0 0,0 0 0,0 1 0,0-1 0,-1 0 0,1 1 0,0-1 0,0 0 0,-1 0 0,1 1 0,0-1 0,0 0 0,-1 0 0,1 0 0,0 1 0,0-1 0,-1 0 0,1 0 0,0 0 0,-1 0 0,1 0 0,0 0 0,-1 0 0,1 1 0,0-1 0,-1 0 0,1 0 0,0 0 0,-1 0 0,1 0 0,-1-1 0,1 1 0,0 0 0,0 0 0,-1 0 0,1 0 0,0 0 0,-1 0 0,1-1 0,0 1 0,-1 0 0,1 0 0,0 0 0,0-1 0,-1 1 0,1 0 0,0 0 0,0-1 0,-1 1 0,1 0 0,0 0 0,0-1 0,-16-20 0,13 13 0,0 0 0,1-1 0,1 1 0,-1-1 0,1 0 0,1 1 0,-1-1 0,2 0 0,-1 0 0,1 1 0,0-1 0,1 1 0,3-12 0,3-4 0,0 0 0,2 1 0,17-31 0,-13 29 114,0 2 0,30-37 0,-35 50-328,0 0 1,0 1 0,1 1-1,0-1 1,0 1 0,1 1-1,21-12 1,-1 7-6613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4.781"/>
    </inkml:context>
    <inkml:brush xml:id="br0">
      <inkml:brushProperty name="width" value="0.05" units="cm"/>
      <inkml:brushProperty name="height" value="0.05" units="cm"/>
      <inkml:brushProperty name="color" value="#FFFFFF"/>
    </inkml:brush>
  </inkml:definitions>
  <inkml:trace contextRef="#ctx0" brushRef="#br0">292 332 24575,'1'-1'0,"1"1"0,-1 0 0,0-1 0,1 1 0,-1-1 0,0 1 0,0-1 0,1 0 0,-1 1 0,0-1 0,0 0 0,0 0 0,0 0 0,0 0 0,0 0 0,0 0 0,0 0 0,0 0 0,-1 0 0,1-1 0,0 1 0,-1 0 0,1 0 0,-1-1 0,1 1 0,0-3 0,6-37 0,-6 35 0,-1 1 0,0 0 0,0-1 0,-1 1 0,1 0 0,-1-1 0,0 1 0,-1 0 0,1 0 0,-1-1 0,0 1 0,-1 1 0,1-1 0,-1 0 0,0 0 0,0 1 0,0 0 0,-1 0 0,1 0 0,-1 0 0,0 0 0,0 1 0,0-1 0,-1 1 0,1 0 0,-1 1 0,0-1 0,-7-2 0,6 2 0,-1 1 0,0 1 0,1-1 0,-1 1 0,0 0 0,0 0 0,0 1 0,1 0 0,-1 0 0,0 1 0,0 0 0,0 0 0,1 0 0,-1 1 0,0 0 0,1 0 0,-1 1 0,1 0 0,0 0 0,0 0 0,0 1 0,-6 5 0,3-1 0,0 1 0,0 0 0,1 1 0,0 0 0,0 0 0,1 1 0,1 0 0,-10 21 0,14-28 0,1 0 0,0 0 0,0 1 0,0-1 0,0 0 0,0 1 0,1-1 0,0 0 0,0 1 0,0-1 0,1 0 0,1 8 0,-1-9 0,0 0 0,0-1 0,1 1 0,-1 0 0,1-1 0,0 1 0,0 0 0,0-1 0,0 0 0,0 1 0,0-1 0,1 0 0,-1 0 0,1-1 0,-1 1 0,1 0 0,0-1 0,0 0 0,4 2 0,4 0 0,-1 0 0,1-1 0,0 0 0,-1 0 0,1-2 0,0 1 0,0-1 0,0-1 0,-1 0 0,1 0 0,0-1 0,-1-1 0,1 0 0,-1 0 0,0-1 0,17-8 0,-19 8 0,0 0 0,-1 0 0,0-1 0,0 0 0,0 0 0,-1 0 0,1-1 0,-1 0 0,0 0 0,-1-1 0,0 1 0,0-1 0,0-1 0,-1 1 0,0-1 0,0 1 0,-1-1 0,0 0 0,-1 0 0,1 0 0,1-15 0,-4 21 0,0 0 0,0 0 0,0 0 0,-1 0 0,1 0 0,-1 0 0,1 0 0,-1 0 0,1 0 0,-1 0 0,0 0 0,0 0 0,0 0 0,0 0 0,0 0 0,-1 1 0,1-1 0,-1 1 0,-1-3 0,2 4 0,1-1 0,-1 1 0,1 0 0,-1-1 0,1 1 0,-1 0 0,0 0 0,1-1 0,-1 1 0,0 0 0,1 0 0,-1 0 0,0 0 0,1 0 0,-1 0 0,0 0 0,0 0 0,1 0 0,-1 0 0,0 0 0,1 0 0,-2 1 0,1-1 0,0 1 0,0 0 0,0 0 0,0 0 0,0 0 0,0 0 0,0 0 0,0 0 0,0 0 0,0 0 0,1 0 0,-1 0 0,0 1 0,1-1 0,-1 0 0,1 2 0,-2 1 0,0 0 0,1 0 0,0 1 0,0-1 0,0 1 0,0-1 0,1 0 0,0 1 0,0-1 0,0 1 0,0-1 0,1 1 0,0-1 0,0 1 0,0-1 0,0 0 0,1 0 0,-1 1 0,1-1 0,0 0 0,1-1 0,-1 1 0,1 0 0,-1-1 0,1 1 0,4 3 0,0-1 0,0-1 0,0 0 0,0 0 0,1 0 0,0-1 0,0 0 0,0-1 0,0 0 0,0 0 0,1 0 0,0-1 0,12 1 0,8 0 0,0-2 0,0-1 0,0-1 0,1-2 0,-2 0 0,1-2 0,0-2 0,-1 0 0,0-2 0,-1-1 0,0-1 0,-1-1 0,27-17 0,-41 22 0,-1-2 0,0 0 0,-1 0 0,0 0 0,0-1 0,11-16 0,-17 21 0,-1-1 0,1 1 0,-1-1 0,0 1 0,-1-1 0,1 0 0,-1 0 0,0 0 0,0 0 0,-1 0 0,0 0 0,0-1 0,-1 1 0,0 0 0,0-1 0,-1-7 0,1 11 0,-1 0 0,1 0 0,-1 0 0,0 0 0,-1 0 0,1 1 0,0-1 0,-1 0 0,1 1 0,-1-1 0,0 1 0,0-1 0,0 1 0,0 0 0,0 0 0,-1 0 0,-3-3 0,2 3 0,-1-1 0,0 1 0,0 0 0,0 0 0,0 1 0,0-1 0,0 1 0,-1 0 0,-6 0 0,-4 1 0,0 0 0,0 1 0,0 1 0,1 0 0,-29 9 0,25-5 0,0 0 0,-28 15 0,42-18 0,-1 0 0,1 0 0,0 0 0,0 1 0,0 0 0,0 0 0,1 0 0,0 1 0,-1-1 0,2 1 0,-1 0 0,-4 9 0,7-12 0,0 0 0,0 0 0,0 0 0,1 0 0,-1 0 0,1 0 0,0 0 0,-1 0 0,1 1 0,0-1 0,0 0 0,0 0 0,1 0 0,-1 0 0,0 0 0,1 0 0,0 1 0,-1-1 0,1 0 0,0 0 0,0-1 0,0 1 0,0 0 0,0 0 0,1 0 0,-1-1 0,0 1 0,1 0 0,-1-1 0,1 0 0,0 1 0,-1-1 0,1 0 0,4 2 0,2 2 0,0-1 0,1 0 0,-1-1 0,1 0 0,0 0 0,17 2 0,0-1 0,0-1 0,0-2 0,0 0 0,33-4 0,-50 2 0,0 0 0,1-1 0,-1 0 0,0 0 0,0-1 0,-1 0 0,1-1 0,-1 0 0,1 0 0,-1 0 0,0-1 0,-1-1 0,1 1 0,-1-1 0,9-10 0,2-17 0,-12 23 0,-5 35 0,0 70 0,16 103 0,-7-102 0,-6-57 0,7 119 0,-10-132 0,-2-1 0,-1 0 0,-1 0 0,-7 29 0,8-48 0,1-1 0,-1 0 0,0 1 0,0-1 0,-1 0 0,1 0 0,-1 0 0,0 0 0,0-1 0,-1 1 0,0-1 0,1 0 0,-1 0 0,-9 7 0,8-9 0,1 1 0,-1-1 0,0 0 0,0 0 0,0-1 0,1 1 0,-2-1 0,1 0 0,0-1 0,0 1 0,0-1 0,0 0 0,0 0 0,-1-1 0,1 1 0,-7-3 0,-4-1 0,1-1 0,0 0 0,0-1 0,1-1 0,-1 0 0,1-1 0,1 0 0,0-1 0,-17-16 0,15 12 0,1 0 0,0-2 0,1 0 0,1 0 0,1-1 0,0 0 0,-11-24 0,17 31 0,1-2 0,0 1 0,0 0 0,1-1 0,1 0 0,0 1 0,0-1 0,1 0 0,0 0 0,1 0 0,1 0 0,-1 0 0,2 0 0,2-12 0,-1 14 0,0-1 0,1 1 0,0 0 0,0 0 0,1 1 0,0-1 0,0 1 0,1 0 0,0 1 0,1-1 0,0 1 0,0 0 0,0 1 0,1 0 0,16-10 0,-3 4 0,0 2 0,0 1 0,1 0 0,0 2 0,0 1 0,0 0 0,32-3 0,163-3 0,-208 12 0,23-1-1365,-9-2-5461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5.078"/>
    </inkml:context>
    <inkml:brush xml:id="br0">
      <inkml:brushProperty name="width" value="0.05" units="cm"/>
      <inkml:brushProperty name="height" value="0.05" units="cm"/>
      <inkml:brushProperty name="color" value="#FFFFFF"/>
    </inkml:brush>
  </inkml:definitions>
  <inkml:trace contextRef="#ctx0" brushRef="#br0">259 147 24575,'0'-6'0,"-1"-1"0,0 1 0,-1 0 0,1-1 0,-1 1 0,0 0 0,-4-6 0,-21-40 0,26 50 0,-1-2 0,0 1 0,-1-1 0,1 1 0,-1-1 0,1 1 0,-1 0 0,-5-4 0,7 7 0,0-1 0,0 0 0,0 1 0,0-1 0,-1 0 0,1 1 0,0 0 0,0-1 0,-1 1 0,1 0 0,0-1 0,0 1 0,-1 0 0,1 0 0,0 0 0,-1 0 0,1 0 0,0 1 0,-1-1 0,1 0 0,0 0 0,0 1 0,-1-1 0,1 1 0,0-1 0,0 1 0,0 0 0,-1 0 0,-4 4 0,0 0 0,0 0 0,1 0 0,0 1 0,0 0 0,0 0 0,1 0 0,-6 12 0,-26 59 0,34-71 0,-11 26 49,1 0 0,2 1 0,1 0-1,2 0 1,2 1 0,-3 58 0,8-73-98,1-1 0,0 0 0,2 0 1,0 0-1,1 0 0,7 18 0,-7-24-87,2 0-1,-1-1 1,1 1-1,1-1 1,0 0-1,1-1 1,0 1-1,0-2 0,14 13 1,15 8-6690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5.801"/>
    </inkml:context>
    <inkml:brush xml:id="br0">
      <inkml:brushProperty name="width" value="0.05" units="cm"/>
      <inkml:brushProperty name="height" value="0.05" units="cm"/>
      <inkml:brushProperty name="color" value="#FFFFFF"/>
    </inkml:brush>
  </inkml:definitions>
  <inkml:trace contextRef="#ctx0" brushRef="#br0">106 202 24575,'-82'-185'0,"71"170"0,11 15 0,0 0 0,0-1 0,-1 1 0,1 0 0,0 0 0,0 0 0,0 0 0,-1 0 0,1 0 0,0 0 0,0 0 0,0 0 0,-1 0 0,1 0 0,0 0 0,0 0 0,0 0 0,-1 0 0,1 0 0,0 0 0,0 0 0,0 0 0,-1 0 0,1 0 0,0 0 0,0 0 0,0 1 0,0-1 0,-1 0 0,1 0 0,0 0 0,0 0 0,0 0 0,0 1 0,0-1 0,-1 0 0,1 0 0,0 0 0,0 0 0,0 1 0,-1 2 0,0 0 0,0 1 0,0-1 0,1 1 0,-1-1 0,1 0 0,0 7 0,3 75 0,19 113 0,-9-108 0,-4-18-1365,0-10-5461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6.315"/>
    </inkml:context>
    <inkml:brush xml:id="br0">
      <inkml:brushProperty name="width" value="0.05" units="cm"/>
      <inkml:brushProperty name="height" value="0.05" units="cm"/>
      <inkml:brushProperty name="color" value="#FFFFFF"/>
    </inkml:brush>
  </inkml:definitions>
  <inkml:trace contextRef="#ctx0" brushRef="#br0">35 292 24575,'-15'-9'0,"-4"-4"0,19 5 0,12 0 0,8 1 0,0 2 0,1 0 0,-1 1 0,1 1 0,37 0 0,-21 0 0,74-4 0,157-17 0,-261 23 0,1 0 0,0-1 0,-1 0 0,1 0 0,7-4 0,-14 5 0,0 1 0,0 0 0,0-1 0,0 0 0,0 1 0,0-1 0,0 0 0,0 1 0,0-1 0,0 0 0,0 0 0,0 0 0,0 0 0,0 0 0,-1 0 0,1 0 0,0 0 0,-1 0 0,1 0 0,-1 0 0,1 0 0,-1 0 0,0-1 0,1 1 0,-1 0 0,0 0 0,0-1 0,0 1 0,0 0 0,0 0 0,0 0 0,0-1 0,0 1 0,-1 0 0,1 0 0,0-1 0,-1 1 0,1 0 0,-1 0 0,0-1 0,-3-5 0,-1 0 0,0 1 0,0 0 0,0 0 0,-1 1 0,0-1 0,-10-6 0,-48-29 0,54 35 0,3 1 0,-1 1 0,1 0 0,-1 0 0,0 0 0,0 1 0,0 1 0,0-1 0,0 1 0,-16-2 0,24 4 7,-1 0-1,0 0 1,0 0 0,1 0-1,-1 1 1,0-1-1,0 0 1,1 0-1,-1 0 1,0 1-1,1-1 1,-1 0 0,0 1-1,1-1 1,-1 1-1,0-1 1,1 1-1,-1-1 1,1 1 0,-1-1-1,1 1 1,-1-1-1,1 1 1,-1 0-1,1 0 1,-1 1 7,1-1 0,-1 1 1,1 0-1,0-1 0,0 1 0,0-1 0,0 1 1,0 0-1,0-1 0,0 1 0,1 2 1,1 3-357,1-1 1,-1 1 0,1 0-1,5 7 1,-2-5-6485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7.999"/>
    </inkml:context>
    <inkml:brush xml:id="br0">
      <inkml:brushProperty name="width" value="0.05" units="cm"/>
      <inkml:brushProperty name="height" value="0.05" units="cm"/>
      <inkml:brushProperty name="color" value="#FFFFFF"/>
    </inkml:brush>
  </inkml:definitions>
  <inkml:trace contextRef="#ctx0" brushRef="#br0">594 414 24575,'3'-1'0,"1"1"0,-1-1 0,0 1 0,0-1 0,0 0 0,0-1 0,0 1 0,0 0 0,0-1 0,0 0 0,-1 0 0,1 0 0,3-3 0,28-32 0,-28 30 0,-1 0 0,-1 0 0,1-1 0,-1 0 0,-1 0 0,0 0 0,0-1 0,0 1 0,-1-1 0,0 1 0,-1-1 0,0 0 0,0 0 0,-1 1 0,0-1 0,-1 0 0,1 0 0,-2 1 0,1-1 0,-1 0 0,-1 1 0,0-1 0,0 1 0,0 0 0,-9-14 0,7 13 0,-1 0 0,-1 0 0,1 0 0,-1 1 0,-1 0 0,1 1 0,-1 0 0,-1 0 0,1 0 0,-1 1 0,-1 1 0,1-1 0,-1 1 0,1 1 0,-1 0 0,-1 0 0,1 1 0,0 1 0,-1-1 0,-20 0 0,14 3 0,1 1 0,-1 1 0,1 0 0,0 2 0,-1 0 0,1 0 0,1 2 0,-1 0 0,1 0 0,0 2 0,0 0 0,1 0 0,0 2 0,-21 18 0,12-8 0,2 0 0,1 2 0,0 0 0,2 1 0,0 1 0,2 1 0,-20 38 0,26-42 0,0 1 0,2 0 0,1 0 0,0 1 0,2 0 0,1 0 0,0 0 0,2 1 0,1 39 0,1-50 0,2-1 0,-1 1 0,2-1 0,-1 0 0,2 0 0,0 0 0,0 0 0,1 0 0,0-1 0,1 0 0,1 0 0,-1-1 0,2 1 0,-1-1 0,2-1 0,-1 0 0,1 0 0,0 0 0,18 11 0,-8-9 0,1-1 0,-1 0 0,2-1 0,-1-2 0,1 0 0,0-1 0,1-1 0,-1-1 0,1-1 0,0-1 0,0-1 0,0-1 0,40-4 0,-31 0 0,-1-1 0,1-2 0,-1-1 0,-1-1 0,1-1 0,-2-2 0,1-1 0,-2-1 0,33-23 0,-45 27 0,-1-1 0,0-1 0,-1-1 0,0 0 0,-1 0 0,11-17 0,-18 23 0,0 0 0,-1 0 0,0 0 0,0-1 0,-1 1 0,0-1 0,0 0 0,-1 0 0,0 0 0,-1 0 0,1-1 0,-2 1 0,1 0 0,-1-1 0,-1-11 0,1 18 0,-1-1 0,1 0 0,-1 0 0,1 0 0,-1 1 0,0-1 0,0 1 0,0-1 0,-1 0 0,1 1 0,-1 0 0,1-1 0,-1 1 0,0 0 0,0 0 0,0 0 0,0 0 0,0 0 0,0 0 0,0 1 0,-1-1 0,1 1 0,-1-1 0,1 1 0,-1 0 0,1 0 0,-1 0 0,0 0 0,1 1 0,-1-1 0,0 1 0,0 0 0,0-1 0,-3 2 0,1-1 0,0 1 0,0-1 0,0 1 0,0 1 0,0-1 0,0 1 0,0 0 0,1 0 0,-1 0 0,0 1 0,1 0 0,0-1 0,0 2 0,0-1 0,0 0 0,0 1 0,1 0 0,-4 4 0,1 1 0,1 1 0,0 0 0,0-1 0,1 2 0,0-1 0,1 0 0,0 1 0,1 0 0,0-1 0,1 1 0,0 0 0,0 0 0,2 0 0,-1 0 0,1 0 0,3 13 0,-3-17 0,1-1 0,-1 0 0,1 0 0,0 1 0,1-1 0,-1 0 0,1-1 0,1 1 0,-1-1 0,1 1 0,0-1 0,0 0 0,0 0 0,1-1 0,-1 1 0,1-1 0,1 0 0,-1 0 0,0-1 0,1 1 0,0-1 0,-1-1 0,1 1 0,1-1 0,-1 0 0,0 0 0,0-1 0,8 2 0,-3-3 0,0 1 0,0-2 0,0 0 0,0 0 0,0 0 0,-1-2 0,1 1 0,0-1 0,-1-1 0,0 0 0,0 0 0,0-1 0,0-1 0,-1 1 0,0-1 0,11-10 0,-14 11 0,-1 0 0,0 0 0,0 0 0,0-1 0,-1 0 0,0 1 0,0-2 0,0 1 0,-1 0 0,0-1 0,0 0 0,0 1 0,-1-1 0,0 0 0,-1 0 0,0-1 0,0 1 0,0 0 0,-1 0 0,0 0 0,0-1 0,-1 1 0,1 0 0,-2 0 0,-2-11 0,1 11 0,0 0 0,0 0 0,0 0 0,-1 0 0,0 1 0,0 0 0,-1 0 0,0 0 0,0 0 0,0 1 0,-1-1 0,0 1 0,0 1 0,-12-9 0,14 11 0,0 0 0,-1 0 0,1 0 0,0 1 0,-1-1 0,1 1 0,-1 0 0,1 0 0,-1 0 0,1 1 0,-1 0 0,0 0 0,1 0 0,-1 0 0,1 1 0,-1 0 0,1 0 0,-1 0 0,1 0 0,-1 1 0,1 0 0,0-1 0,0 2 0,0-1 0,-7 5 0,8-5 0,1 0 0,-1 1 0,1-1 0,0 1 0,0-1 0,0 1 0,0 0 0,0-1 0,1 1 0,-1 0 0,1 0 0,-2 6 0,2-8 0,1 1 0,0-1 0,0 0 0,0 0 0,0 0 0,0 0 0,0 0 0,0 0 0,0 0 0,1 0 0,-1 0 0,0 0 0,1 0 0,-1 0 0,0 0 0,1 0 0,-1 0 0,1 0 0,0 0 0,-1-1 0,1 1 0,0 0 0,-1 0 0,1 0 0,0-1 0,0 1 0,0-1 0,0 1 0,0 0 0,0-1 0,0 0 0,0 1 0,0-1 0,0 1 0,0-1 0,0 0 0,0 0 0,0 0 0,0 0 0,0 0 0,0 0 0,2 0 0,10 0 0,0-1 0,0 0 0,0-1 0,-1 0 0,1-2 0,0 1 0,-1-1 0,15-7 0,22-7 0,-31 13 0,0 0 0,1 1 0,0 1 0,-1 1 0,29-1 0,-41 4 0,1-1 0,0 1 0,-1 0 0,1 0 0,-1 1 0,1-1 0,-1 2 0,0-1 0,0 1 0,0 0 0,0 0 0,0 0 0,0 1 0,-1 0 0,0 0 0,0 0 0,0 1 0,8 9 0,-3 1 0,-1 1 0,-1 0 0,0 0 0,-1 1 0,0 0 0,-2 0 0,0 1 0,-1 0 0,3 31 0,-7-47 0,0-1 0,0 0 0,0 1 0,1-1 0,-1 0 0,0 0 0,1 1 0,-1-1 0,0 0 0,1 0 0,-1 0 0,1 0 0,0 0 0,-1 1 0,1-1 0,0 0 0,0 0 0,0-1 0,1 3 0,-1-3 0,0 0 0,-1 0 0,1 0 0,0 0 0,0 0 0,-1 0 0,1 0 0,0 0 0,-1 0 0,1-1 0,0 1 0,0 0 0,-1 0 0,1-1 0,0 1 0,-1 0 0,1-1 0,0 1 0,-1-1 0,1 1 0,-1-1 0,1 1 0,0-2 0,6-6 0,0 0 0,-1-1 0,9-13 0,-11 14 0,6-7 0,59-86 0,-58 87 0,0 1 0,1 0 0,1 1 0,0 0 0,14-10 0,-24 20 0,0 1 0,0-1 0,-1 0 0,1 1 0,0-1 0,0 1 0,1 0 0,-1 0 0,0 0 0,0 1 0,5-1 0,-6 1 0,-1 0 0,1 0 0,0 1 0,-1-1 0,1 0 0,-1 1 0,1-1 0,-1 1 0,0 0 0,1 0 0,-1-1 0,0 1 0,1 0 0,-1 0 0,0 0 0,0 0 0,0 0 0,0 1 0,0-1 0,0 0 0,0 0 0,0 1 0,0-1 0,-1 0 0,1 1 0,0 1 0,13 34 0,-10-25 0,1 0 0,0 1 0,1-2 0,0 1 0,10 13 0,-13-22 0,0 0 0,0 0 0,0 0 0,0 0 0,0 0 0,1-1 0,-1 0 0,1 0 0,-1 0 0,1 0 0,0 0 0,0-1 0,0 1 0,0-1 0,0 0 0,0 0 0,0-1 0,0 1 0,1-1 0,-1 0 0,5-1 0,3 0 0,0-2 0,-1 1 0,0-1 0,0-1 0,0 0 0,0-1 0,0 0 0,-1 0 0,0-1 0,0-1 0,-1 0 0,1 0 0,-2-1 0,1 0 0,-1 0 0,0-1 0,-1 0 0,0 0 0,0-1 0,-1 0 0,0 0 0,8-22 0,-12 27 0,-1-1 0,0 0 0,0 0 0,0 0 0,-1 0 0,0 1 0,0-1 0,-1 0 0,1 0 0,-1 0 0,0 0 0,-1 1 0,0-1 0,-3-9 0,3 12 0,1 1 0,-1-1 0,0 0 0,0 1 0,1-1 0,-2 1 0,1-1 0,0 1 0,0 0 0,-1 0 0,1 0 0,-1 0 0,0 1 0,1-1 0,-1 1 0,0-1 0,0 1 0,0 0 0,0 0 0,0 0 0,0 1 0,0-1 0,-1 1 0,1 0 0,0-1 0,0 1 0,0 1 0,-5 0 0,6-1 0,0 0 0,1 0 0,-1 0 0,0 1 0,1-1 0,-1 1 0,0-1 0,1 1 0,-1 0 0,1-1 0,-1 1 0,1 0 0,-1 0 0,1 0 0,0 0 0,0 0 0,-1 1 0,1-1 0,0 0 0,0 0 0,0 1 0,0-1 0,0 1 0,0-1 0,1 1 0,-1-1 0,0 1 0,1 0 0,-1-1 0,1 1 0,0 0 0,0-1 0,-1 1 0,1 0 0,0-1 0,0 1 0,0 0 0,1 0 0,-1-1 0,0 1 0,1 2 0,2 4 0,-1-1 0,1 1 0,0 0 0,0-1 0,1 1 0,0-1 0,6 9 0,7 4 0,1-1 0,1 0 0,0-1 0,28 19 0,-25-20 0,0 1 0,-2 1 0,26 29 0,-45-47 0,0 0 0,0 0 0,0 1 0,0-1 0,0 0 0,0 0 0,0 0 0,0 1 0,-1-1 0,1 0 0,-1 1 0,1-1 0,-1 1 0,1-1 0,-1 0 0,0 1 0,0-1 0,0 1 0,1-1 0,-2 1 0,1-1 0,0 1 0,0-1 0,0 1 0,-1-1 0,1 1 0,0-1 0,-1 0 0,0 1 0,1-1 0,-1 0 0,0 1 0,1-1 0,-1 0 0,0 0 0,0 0 0,0 0 0,0 0 0,0 0 0,-1 0 0,1 0 0,0 0 0,0 0 0,-1 0 0,1-1 0,0 1 0,-3 0 0,-5 3 0,0-1 0,0 0 0,-1 0 0,1-1 0,-20 1 0,14-2-227,0-1-1,0-1 1,0-1-1,1 0 1,-19-5-1,5 0-6598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8.793"/>
    </inkml:context>
    <inkml:brush xml:id="br0">
      <inkml:brushProperty name="width" value="0.05" units="cm"/>
      <inkml:brushProperty name="height" value="0.05" units="cm"/>
      <inkml:brushProperty name="color" value="#FFFFFF"/>
    </inkml:brush>
  </inkml:definitions>
  <inkml:trace contextRef="#ctx0" brushRef="#br0">3 398 24575,'3'0'0,"-1"0"0,1-1 0,-1 0 0,1 1 0,-1-1 0,0 0 0,1 0 0,-1 0 0,0-1 0,0 1 0,1-1 0,-1 1 0,0-1 0,-1 1 0,1-1 0,3-3 0,-3 2 0,1 0 0,-1 0 0,0-1 0,0 1 0,0 0 0,0-1 0,-1 1 0,1-1 0,-1 1 0,1-5 0,-2 8 0,0 0 0,1 0 0,-1-1 0,0 1 0,0 0 0,0 0 0,0-1 0,0 1 0,0 0 0,0 0 0,0-1 0,0 1 0,0 0 0,0 0 0,0-1 0,0 1 0,0 0 0,0 0 0,0-1 0,0 1 0,0 0 0,0 0 0,0-1 0,0 1 0,-1 0 0,1 0 0,0 0 0,0-1 0,0 1 0,0 0 0,0 0 0,-1 0 0,1-1 0,0 1 0,-1 0 0,-6 6 0,-7 15 0,6-2 0,0 0 0,2 0 0,1 1 0,0-1 0,1 1 0,1 0 0,1 1 0,1-1 0,1 0 0,1 1 0,0-1 0,9 36 0,-9-49 0,1-1 0,1 1 0,-1-1 0,1 0 0,1 0 0,-1-1 0,1 1 0,0 0 0,0-1 0,0 0 0,1 0 0,-1-1 0,1 1 0,10 6 0,-12-9 0,0 0 0,0-1 0,1 1 0,-1-1 0,1 0 0,-1 1 0,1-2 0,-1 1 0,1 0 0,-1-1 0,1 1 0,0-1 0,-1 0 0,1-1 0,0 1 0,-1 0 0,1-1 0,-1 0 0,1 0 0,-1 0 0,1 0 0,-1-1 0,1 1 0,-1-1 0,0 0 0,0 0 0,0 0 0,4-4 0,0 0 0,-1-1 0,0 0 0,-1 0 0,1 0 0,-1-1 0,-1 0 0,1 0 0,-1 0 0,4-13 0,3-13 0,7-34 0,-15 58 0,7-29 0,-2 0 0,-1-1 0,1-53 0,-8 88 0,-2 6 0,-3 10 0,-4 17 0,5-8 0,1 0 0,0 0 0,2 1 0,0-1 0,1 0 0,1 1 0,1-1 0,5 24 0,-5-36 0,1 1 0,0-1 0,0 0 0,0 0 0,1 0 0,1-1 0,-1 1 0,1-1 0,8 10 0,-8-13 0,0 1 0,0-1 0,0 0 0,0 0 0,1 0 0,-1-1 0,1 0 0,0 0 0,0-1 0,0 1 0,0-1 0,1 0 0,11 1 0,-7-2 0,0 0 0,0-1 0,0 0 0,0-1 0,-1 0 0,1-1 0,0 0 0,-1-1 0,1 0 0,-1-1 0,0 0 0,0 0 0,0-1 0,0-1 0,-1 1 0,0-1 0,11-11 0,-8 7 0,0-1 0,-1 0 0,0-1 0,-1-1 0,-1 1 0,0-2 0,0 1 0,-2-1 0,1 0 0,-2-1 0,6-19 0,-6 13 0,-1-1 0,-1 0 0,-2 0 0,0 0 0,-1 0 0,-1 0 0,-5-37 0,2 40 0,0 1 0,-1 0 0,-1 0 0,-1 0 0,-1 1 0,0 0 0,-1 0 0,-1 1 0,-17-24 0,23 35 0,0 1 0,-1 0 0,0 0 0,0 1 0,0-1 0,0 1 0,0 0 0,0 0 0,-1 0 0,0 0 0,0 1 0,1 0 0,-10-3 0,11 5 0,1-1 0,-1 1 0,0 0 0,0 0 0,0 0 0,0 0 0,1 0 0,-1 1 0,0-1 0,0 1 0,0 0 0,1 0 0,-1 0 0,1 0 0,-1 0 0,1 1 0,-1-1 0,1 1 0,-1 0 0,1-1 0,0 1 0,0 0 0,0 0 0,0 0 0,1 1 0,-4 4 0,-1 2 0,1 1 0,0 0 0,1 0 0,0 1 0,1-1 0,0 1 0,0 0 0,1 0 0,1 0 0,0 0 0,0 0 0,2 18 0,1 2 0,2 0 0,1-1 0,12 41 0,-10-48 0,1 0 0,0 0 0,2-1 0,1 0 0,0-1 0,2 0 0,0-1 0,19 21 0,-25-33 0,1 0 0,0-1 0,0 0 0,0 0 0,1-1 0,0 0 0,0-1 0,20 9 0,-21-12 0,1 1 0,-1-1 0,0 0 0,1-1 0,-1 0 0,1-1 0,-1 0 0,1 0 0,-1 0 0,1-1 0,-1-1 0,13-2 0,-6-1 0,0-1 0,-1 0 0,0-1 0,-1-1 0,1 0 0,-1 0 0,-1-1 0,0-1 0,0 0 0,-1-1 0,0 0 0,-1-1 0,0 0 0,8-14 0,3-7 0,-1-2 0,-2 0 0,-1 0 0,16-52 0,-31 81 0,2-4 0,-1 0 0,0 0 0,-1 0 0,2-18 0,-6 24 0,-3 10 0,-5 11 0,3 6-114,0 0 1,1 1-1,2-1 0,0 1 0,2 0 1,0 0-1,2 0 0,1 0 0,0 0 1,2 0-1,8 33 0,-1-21-6712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9.262"/>
    </inkml:context>
    <inkml:brush xml:id="br0">
      <inkml:brushProperty name="width" value="0.05" units="cm"/>
      <inkml:brushProperty name="height" value="0.05" units="cm"/>
      <inkml:brushProperty name="color" value="#FFFFFF"/>
    </inkml:brush>
  </inkml:definitions>
  <inkml:trace contextRef="#ctx0" brushRef="#br0">89 318 24575,'-35'-29'0,"30"27"0,1-1 0,-1 0 0,1 0 0,0-1 0,0 0 0,0 1 0,0-1 0,1 0 0,-1-1 0,1 1 0,0-1 0,-2-4 0,5 7 0,-1 1 0,1 0 0,0 0 0,0-1 0,0 1 0,0 0 0,0-1 0,0 1 0,0 0 0,0-1 0,0 1 0,1 0 0,-1 0 0,0-1 0,1 1 0,-1 0 0,1 0 0,-1 0 0,1 0 0,0 0 0,0-1 0,-1 1 0,1 0 0,0 1 0,0-1 0,0 0 0,0 0 0,0 0 0,0 0 0,0 1 0,1-1 0,-1 1 0,2-2 0,5-2 0,1 1 0,-1 0 0,16-3 0,-20 5 0,225-37 0,-9 2 0,-209 34 0,0-2 0,-1 1 0,1-1 0,13-8 0,-23 11 0,1 0 0,0 0 0,-1 0 0,1 0 0,0-1 0,-1 1 0,1 0 0,-1-1 0,0 1 0,0-1 0,1 0 0,-1 1 0,0-1 0,0-2 0,0 3 0,-1 0 0,0-1 0,0 1 0,0 0 0,0 0 0,0 0 0,0-1 0,-1 1 0,1 0 0,0 0 0,-1 0 0,1-1 0,0 1 0,-1 0 0,0 0 0,1 0 0,-1 0 0,0 0 0,1 0 0,-1 0 0,0 0 0,0 0 0,0 0 0,0 1 0,-1-2 0,-3-2 0,-1 1 0,1 0 0,0 0 0,-1 0 0,0 1 0,1-1 0,-1 2 0,0-1 0,0 0 0,0 1 0,-12 0 0,11 0 0,-1 1 0,0 0 0,0 0 0,0 1 0,0 0 0,1 0 0,-1 1 0,-14 4 0,18-4 0,0 0 0,0 1 0,0-1 0,0 0 0,0 1 0,1 0 0,-1 0 0,1 0 0,0 0 0,0 1 0,0-1 0,0 1 0,1 0 0,0 0 0,-1 0 0,1 0 0,1 0 0,-1 0 0,0 1 0,1-1 0,0 0 0,0 1 0,0-1 0,1 1 0,0-1 0,0 10 0,0-9 0,1 1 0,0 0 0,1 0 0,-1 0 0,1-1 0,0 1 0,0-1 0,1 1 0,-1-1 0,1 0 0,0 0 0,1 0 0,-1-1 0,1 1 0,0-1 0,0 1 0,1-1 0,-1-1 0,1 1 0,6 3 0,-5-3 0,0-1 0,0-1 0,0 1 0,0-1 0,0 0 0,1 0 0,-1-1 0,1 0 0,-1 0 0,1 0 0,-1-1 0,1 0 0,-1 0 0,1-1 0,-1 0 0,1 0 0,-1 0 0,1-1 0,-1 0 0,8-4 0,-12 6 12,0-1-1,-1 1 1,1-1-1,0 1 1,0-1-1,-1 1 1,1 0-1,0 0 1,0 0-1,0 0 1,-1 0-1,1 1 1,0-1-1,0 0 1,-1 1-1,1-1 1,0 1-1,-1 0 1,1-1-1,-1 1 1,1 0 0,-1 0-1,1 0 1,-1 0-1,1 0 1,-1 1-1,0-1 1,2 2-1,2 4-225,0-1 1,-1 2-1,0-1 0,6 13 0,-6-11-416,5 11-6196</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9.746"/>
    </inkml:context>
    <inkml:brush xml:id="br0">
      <inkml:brushProperty name="width" value="0.05" units="cm"/>
      <inkml:brushProperty name="height" value="0.05" units="cm"/>
      <inkml:brushProperty name="color" value="#FFFFFF"/>
    </inkml:brush>
  </inkml:definitions>
  <inkml:trace contextRef="#ctx0" brushRef="#br0">1 391 24575,'0'-183'0,"8"374"0,-5-165 0,1 0 0,1 0 0,2-1 0,0 0 0,15 33 0,-21-54 0,1-1 0,-1 1 0,1-1 0,0 0 0,0 0 0,1 0 0,-1 0 0,1 0 0,5 5 0,-7-7 0,0-1 0,1 1 0,-1-1 0,1 1 0,-1-1 0,0 0 0,1 1 0,-1-1 0,1 0 0,-1 0 0,1 0 0,-1 0 0,1 0 0,-1 0 0,1 0 0,-1-1 0,0 1 0,1 0 0,-1-1 0,1 1 0,-1-1 0,0 0 0,0 1 0,1-1 0,-1 0 0,0 0 0,0 0 0,2-1 0,8-7 0,0-1 0,-1 0 0,0-1 0,-1 0 0,13-20 0,35-67 0,-43 73 0,19-34 0,-3-2 0,-2-2 0,37-126 0,-61 154 0,-4 35 0,0 0 0,0 0 0,0 0 0,0-1 0,0 1 0,0 0 0,0 0 0,0 0 0,0 0 0,0 0 0,0 0 0,0 0 0,0 0 0,0 0 0,0-1 0,0 1 0,0 0 0,0 0 0,0 0 0,0 0 0,0 0 0,0 0 0,0 0 0,0 0 0,0 0 0,0-1 0,0 1 0,0 0 0,0 0 0,0 0 0,0 0 0,0 0 0,0 0 0,0 0 0,-1 0 0,1 0 0,0 0 0,0 0 0,0 0 0,0 0 0,0 0 0,0 0 0,0 0 0,0 0 0,0-1 0,-1 1 0,1 0 0,0 0 0,0 0 0,0 0 0,0 0 0,0 0 0,0 0 0,0 1 0,0-1 0,0 0 0,-1 0 0,1 0 0,0 0 0,0 0 0,0 0 0,0 0 0,0 0 0,0 0 0,0 0 0,0 0 0,0 0 0,-9 18 0,-2 14 0,1 0 0,2 1 0,1 0 0,-4 51 0,6 139 0,12-115-1365,-3-65-5461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49.915"/>
    </inkml:context>
    <inkml:brush xml:id="br0">
      <inkml:brushProperty name="width" value="0.05" units="cm"/>
      <inkml:brushProperty name="height" value="0.05" units="cm"/>
      <inkml:brushProperty name="color" value="#FFFFFF"/>
    </inkml:brush>
  </inkml:definitions>
  <inkml:trace contextRef="#ctx0" brushRef="#br0">8 187 24575,'0'-3'0,"-3"-4"0,-1-3 0,3-4 0,5-2 0,7-1 0,9-1 0,5 0 0,6 0 0,6 0 0,2 3 0,4 1 0,0 3 0,-7 4-8191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4.464"/>
    </inkml:context>
    <inkml:brush xml:id="br0">
      <inkml:brushProperty name="width" value="0.05" units="cm"/>
      <inkml:brushProperty name="height" value="0.05" units="cm"/>
    </inkml:brush>
  </inkml:definitions>
  <inkml:trace contextRef="#ctx0" brushRef="#br0">1 127 24575,'0'-9'0,"0"-9"0,3-4 0,0-1 0,1 0 0,2 4 0,0 8 0,-1 9 0,-1 8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50.259"/>
    </inkml:context>
    <inkml:brush xml:id="br0">
      <inkml:brushProperty name="width" value="0.05" units="cm"/>
      <inkml:brushProperty name="height" value="0.05" units="cm"/>
      <inkml:brushProperty name="color" value="#FFFFFF"/>
    </inkml:brush>
  </inkml:definitions>
  <inkml:trace contextRef="#ctx0" brushRef="#br0">186 155 24575,'3'-3'0,"0"-1"0,0 0 0,0 0 0,-1 0 0,1 0 0,-1 0 0,0 0 0,0 0 0,0-1 0,-1 1 0,0-1 0,0 0 0,0 1 0,0-1 0,-1 0 0,1 1 0,-1-1 0,0 0 0,-2-6 0,2 8 0,-1 0 0,0 0 0,0-1 0,0 1 0,-1 0 0,1 1 0,-1-1 0,1 0 0,-1 0 0,0 1 0,0-1 0,-1 1 0,1-1 0,0 1 0,-1 0 0,1 0 0,-1 0 0,0 0 0,1 1 0,-1-1 0,0 1 0,0-1 0,0 1 0,0 0 0,-1 0 0,1 1 0,0-1 0,-5 0 0,4 1 0,-1-1 0,1 1 0,0 0 0,-1 0 0,1 1 0,-1-1 0,1 1 0,0 0 0,-1 0 0,1 1 0,0-1 0,0 1 0,0 0 0,0 0 0,0 0 0,0 1 0,1-1 0,-1 1 0,-3 4 0,4-4 0,1 0 0,0 0 0,-1 0 0,1 0 0,1 0 0,-1 1 0,0-1 0,1 1 0,0-1 0,-1 1 0,1-1 0,1 1 0,-1 0 0,0 0 0,1-1 0,0 1 0,0 0 0,0 0 0,1 0 0,-1-1 0,1 1 0,2 7 0,2 4 0,1 0 0,1 0 0,0-1 0,1 0 0,15 20 0,56 62 0,-58-72 0,37 39 0,-31-36 0,-1 2 0,25 36 0,-49-62 0,-1-1 0,1 1 0,0 0 0,-1 0 0,0 0 0,0 0 0,0 0 0,0 1 0,0-1 0,0 0 0,0 5 0,-2-7 0,1 1 0,0-1 0,0 1 0,-1-1 0,1 0 0,-1 1 0,1-1 0,-1 0 0,1 1 0,-1-1 0,0 0 0,0 0 0,1 0 0,-1 0 0,0 1 0,0-1 0,0 0 0,0-1 0,0 1 0,-1 0 0,1 0 0,0 0 0,0-1 0,-1 1 0,1 0 0,0-1 0,-1 1 0,-1-1 0,-5 3 0,-1-1 0,1-1 0,-1 0 0,1 0 0,-1 0 0,0-1 0,-9-1 0,-64-12 0,62 9 0,-66-14-1365,5 0-5461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7.859"/>
    </inkml:context>
    <inkml:brush xml:id="br0">
      <inkml:brushProperty name="width" value="0.05" units="cm"/>
      <inkml:brushProperty name="height" value="0.05" units="cm"/>
      <inkml:brushProperty name="color" value="#FFFFFF"/>
    </inkml:brush>
  </inkml:definitions>
  <inkml:trace contextRef="#ctx0" brushRef="#br0">405 237 24575,'0'1'0,"1"-1"0,-1 0 0,1 1 0,-1-1 0,1 0 0,-1 0 0,1 1 0,-1-1 0,1 0 0,-1 0 0,1 0 0,0 0 0,-1 0 0,1 0 0,-1 0 0,1 0 0,-1 0 0,1 0 0,-1 0 0,1 0 0,-1 0 0,1 0 0,0-1 0,-1 1 0,1 0 0,-1 0 0,1-1 0,-1 1 0,0 0 0,1-1 0,-1 1 0,1 0 0,-1-1 0,0 1 0,1 0 0,-1-1 0,1 1 0,-1-1 0,0 1 0,0-1 0,1 1 0,-1-1 0,0 1 0,0-2 0,13-25 0,-12 25 0,6-14 0,-1-1 0,-1-1 0,0 1 0,-1-1 0,0 0 0,1-32 0,-5 48 0,-1 1 0,1-1 0,0 0 0,0 0 0,-1 0 0,1 1 0,-1-1 0,1 0 0,-1 0 0,0 1 0,1-1 0,-1 0 0,0 1 0,0-1 0,0 1 0,-1-1 0,1 1 0,0 0 0,-1-1 0,-2-1 0,1 1 0,0 1 0,0 0 0,0-1 0,0 1 0,0 0 0,0 1 0,0-1 0,-1 0 0,1 1 0,-7 0 0,-1 0 0,0 1 0,0 0 0,-1 1 0,1 1 0,-19 6 0,8 1 0,0 0 0,1 1 0,0 2 0,1 0 0,1 1 0,0 1 0,1 0 0,0 2 0,2 0 0,0 1 0,1 1 0,0 0 0,2 1 0,0 0 0,-10 24 0,16-29 0,1 0 0,0 1 0,1 0 0,1 0 0,1 0 0,0 0 0,1 1 0,0-1 0,3 33 0,0-36 0,1 0 0,1 1 0,0-2 0,1 1 0,0 0 0,1-1 0,1 0 0,0 0 0,0 0 0,1-1 0,1 0 0,0 0 0,13 14 0,-7-11 0,1-1 0,0-1 0,1 0 0,0-1 0,1 0 0,0-1 0,0-1 0,1-1 0,1-1 0,-1 0 0,1-2 0,0 0 0,1-1 0,-1 0 0,1-2 0,-1 0 0,27-2 0,-17-1 0,0-2 0,0-1 0,0 0 0,-1-3 0,0 0 0,0-2 0,0-1 0,-1-1 0,-1-1 0,0-1 0,28-20 0,-41 24 0,-1 0 0,0-1 0,0-1 0,-1 0 0,-1 0 0,1-1 0,-2 0 0,0-1 0,0 0 0,-1-1 0,9-22 0,-13 25 0,0 1 0,-1-1 0,-1 0 0,0 0 0,0 0 0,-1 0 0,-1 0 0,1 0 0,-2 0 0,0 0 0,0 0 0,-1 0 0,0 1 0,-1-1 0,0 0 0,-1 1 0,-5-12 0,0 4 31,-2 1 0,0 0 0,-1 0 0,0 1 0,-1 1 0,-1 0 0,-1 0 0,0 2 1,-1 0-1,-27-18 0,22 18-221,0 1 0,-1 1 1,0 1-1,0 1 0,-1 1 1,-1 1-1,1 1 1,-37-5-1,5 8-6636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8.453"/>
    </inkml:context>
    <inkml:brush xml:id="br0">
      <inkml:brushProperty name="width" value="0.05" units="cm"/>
      <inkml:brushProperty name="height" value="0.05" units="cm"/>
      <inkml:brushProperty name="color" value="#FFFFFF"/>
    </inkml:brush>
  </inkml:definitions>
  <inkml:trace contextRef="#ctx0" brushRef="#br0">311 144 24575,'0'-4'0,"-1"1"0,0-1 0,0 0 0,0 0 0,0 1 0,-1-1 0,1 1 0,-1-1 0,-4-5 0,5 8 0,1 1 0,-1 0 0,1 0 0,-1 0 0,1 0 0,-1 0 0,1 0 0,-1 0 0,1 0 0,-1 0 0,1 1 0,-1-1 0,1 0 0,-1 0 0,1 0 0,0 0 0,-1 1 0,1-1 0,-1 0 0,1 1 0,0-1 0,-1 0 0,1 0 0,0 1 0,-1-1 0,1 1 0,0-1 0,-1 0 0,1 1 0,0-1 0,0 1 0,-1-1 0,1 1 0,0-1 0,0 0 0,0 2 0,-11 20 0,11-20 0,-81 202 0,-29 70 0,100-252 0,-4 10 0,0 1 0,2 0 0,-14 63 0,25-92 0,1-1 0,-1 1 0,1-1 0,0 1 0,0 0 0,0-1 0,0 1 0,1-1 0,0 1 0,-1-1 0,1 1 0,1-1 0,-1 1 0,0-1 0,1 0 0,-1 1 0,1-1 0,4 5 0,-2-4 0,-1-2 0,1 1 0,0 0 0,-1-1 0,1 0 0,0 1 0,1-2 0,-1 1 0,0 0 0,0-1 0,1 0 0,-1 0 0,1 0 0,8 0 0,14 1 0,0-2 0,1 0 0,36-7 0,83-21 0,-29 5 0,-20 10 0,47-9 0,-141 22 0,1-1 0,-1 0 0,0-1 0,0 1 0,0-1 0,0 0 0,0 1 0,-1-2 0,1 1 0,-1 0 0,1-1 0,-1 0 0,0 0 0,0 0 0,0 0 0,3-4 0,-4 4 0,0-1 0,-1 1 0,0-1 0,1 1 0,-1-1 0,0 0 0,-1 1 0,1-1 0,-1 0 0,0 0 0,0 0 0,0 1 0,0-1 0,0 0 0,-1 0 0,0 1 0,0-1 0,-2-5 0,-17-43 0,-2 0 0,-30-51 0,7 16 0,-11-31 0,-93-173 0,135 271-1365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8.907"/>
    </inkml:context>
    <inkml:brush xml:id="br0">
      <inkml:brushProperty name="width" value="0.05" units="cm"/>
      <inkml:brushProperty name="height" value="0.05" units="cm"/>
      <inkml:brushProperty name="color" value="#FFFFFF"/>
    </inkml:brush>
  </inkml:definitions>
  <inkml:trace contextRef="#ctx0" brushRef="#br0">366 275 24575,'-42'-116'0,"37"103"0,-1 1 0,-1 0 0,0 1 0,0 0 0,-1 0 0,0 0 0,-11-9 0,16 17 0,1 1 0,-1 0 0,0-1 0,0 1 0,0 0 0,-1 0 0,1 1 0,0-1 0,-1 1 0,1-1 0,-1 1 0,1 0 0,-1 1 0,0-1 0,1 1 0,-1-1 0,-4 1 0,3 1 0,0 0 0,1 0 0,-1 0 0,1 0 0,-1 1 0,1 0 0,-1 0 0,1 0 0,0 0 0,0 1 0,-7 5 0,0 2 0,1 1 0,0-1 0,1 2 0,0-1 0,1 1 0,0 1 0,-11 23 0,10-13 0,0 0 0,2 1 0,0 0 0,2 0 0,0 1 0,2 0 0,0-1 0,2 31 0,2-37 0,0 0 0,1 1 0,0-1 0,2 0 0,0 0 0,1 0 0,1-1 0,1 1 0,0-1 0,2-1 0,16 27 0,-19-35 0,0 0 0,1-1 0,0 1 0,0-1 0,0-1 0,1 0 0,0 0 0,1 0 0,-1-1 0,1 0 0,0-1 0,0 0 0,0 0 0,1-1 0,-1 0 0,1-1 0,0 0 0,-1 0 0,13-1 0,-9-1 0,1 0 0,-1-1 0,1-1 0,-1 0 0,1-1 0,-1-1 0,0 0 0,0-1 0,-1 0 0,1-1 0,-1 0 0,0-1 0,16-12 0,-9 3 0,0-1 0,-2 0 0,0-1 0,0-1 0,-2-1 0,-1 0 0,0-1 0,-2 0 0,0-1 0,-1-1 0,-2 0 0,0 0 0,-1-1 0,-2 0 0,0 0 0,-2 0 0,0-1 0,-2 0 0,-1 0 0,0 1 0,-7-44 0,5 57 0,-1 1 0,-1-1 0,0 1 0,0 0 0,-1 0 0,0 1 0,-1-1 0,0 1 0,-11-15 0,12 19 0,0 1 0,0 0 0,0 0 0,-1 0 0,1 0 0,-1 0 0,0 1 0,0 0 0,0 0 0,-1 1 0,1-1 0,-1 1 0,1 0 0,-1 0 0,0 1 0,1 0 0,-1 0 0,-10 0 0,-32 5-1365,3 5-5461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9.422"/>
    </inkml:context>
    <inkml:brush xml:id="br0">
      <inkml:brushProperty name="width" value="0.05" units="cm"/>
      <inkml:brushProperty name="height" value="0.05" units="cm"/>
      <inkml:brushProperty name="color" value="#FFFFFF"/>
    </inkml:brush>
  </inkml:definitions>
  <inkml:trace contextRef="#ctx0" brushRef="#br0">278 1 24575,'-2'9'0,"1"1"0,-2-1 0,1 1 0,-2-1 0,1 0 0,-1 0 0,0 0 0,-6 8 0,2-2 0,-53 112 0,-53 163 0,108-275 0,-6 18 0,0 2 0,3-1 0,1 1 0,-6 53 0,14-82 0,0-1 0,0 1 0,1-1 0,0 0 0,0 0 0,0 1 0,1-1 0,-1 0 0,1 0 0,0 0 0,1 0 0,-1-1 0,5 7 0,-1-4 0,-1-1 0,1 0 0,0 0 0,0 0 0,1-1 0,0 1 0,14 7 0,-7-6 0,1 0 0,-1-1 0,2-1 0,-1 0 0,1-1 0,-1 0 0,1-2 0,24 2 0,-25-4 0,-1-1 0,1 0 0,-1-1 0,0-1 0,1 0 0,-2-1 0,1-1 0,0 0 0,-1-1 0,0 0 0,0-1 0,0-1 0,-1 0 0,0 0 0,-1-1 0,20-20 0,-19 16 0,-1 0 0,0 0 0,0-1 0,-2-1 0,0 0 0,0 0 0,-2-1 0,0 0 0,-1 0 0,0-1 0,-1 1 0,-1-1 0,4-32 0,-7 16 0,-1 0 0,-2 0 0,-1 0 0,-8-33 0,-38-128 0,47 186-195,-1 1 0,0-1 0,0 1 0,-1 0 0,0 0 0,-6-9 0,4 7-6631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9.956"/>
    </inkml:context>
    <inkml:brush xml:id="br0">
      <inkml:brushProperty name="width" value="0.05" units="cm"/>
      <inkml:brushProperty name="height" value="0.05" units="cm"/>
      <inkml:brushProperty name="color" value="#FFFFFF"/>
    </inkml:brush>
  </inkml:definitions>
  <inkml:trace contextRef="#ctx0" brushRef="#br0">499 271 24575,'1'-5'0,"0"-1"0,1 0 0,-1 0 0,1 1 0,0-1 0,4-6 0,-3 7 0,-1-1 0,0 0 0,0 0 0,0 1 0,0-1 0,-1 0 0,1-9 0,-2 14 0,0-1 0,0 1 0,-1 0 0,1 0 0,0-1 0,-1 1 0,1 0 0,-1 0 0,1 0 0,-1-1 0,1 1 0,-1 0 0,0 0 0,1 0 0,-1 0 0,-1-1 0,0 0 0,-1 1 0,1 0 0,0-1 0,0 1 0,0 0 0,-1 0 0,1 0 0,0 0 0,-1 1 0,1-1 0,-4 0 0,-4 0 0,0 1 0,0 0 0,-1 0 0,1 1 0,0 1 0,0-1 0,0 1 0,-15 6 0,0 1 0,-49 24 0,49-19 0,1 1 0,0 1 0,1 1 0,1 1 0,1 1 0,-36 40 0,47-48 0,1 1 0,0 0 0,1 1 0,0-1 0,1 2 0,1-1 0,0 1 0,0 0 0,2 0 0,0 1 0,0-1 0,1 1 0,1 0 0,-1 25 0,4-31 0,0 0 0,0 0 0,0 0 0,1 0 0,1 0 0,-1 0 0,2 0 0,-1-1 0,1 0 0,0 1 0,1-2 0,0 1 0,7 9 0,-3-8 0,0 0 0,0 0 0,1-1 0,0 0 0,0 0 0,1-2 0,0 1 0,20 8 0,-5-5 0,-1-2 0,1-1 0,1-1 0,-1-1 0,1-1 0,0-1 0,0-2 0,38-2 0,-37-1 0,0-2 0,0-1 0,-1-1 0,0-1 0,0-1 0,0-2 0,-1-1 0,-1 0 0,0-2 0,32-23 0,-39 24 0,-2-1 0,0 0 0,-1-2 0,0 1 0,-1-2 0,-1 0 0,0-1 0,-1 0 0,-1-1 0,-1 0 0,-1-1 0,0 0 0,-1 0 0,8-33 0,-11 31 0,-1-1 0,-2 1 0,0-1 0,-1 1 0,-1-1 0,-1 0 0,-1 0 0,-8-39 0,7 51 0,0-1 0,0 1 0,-1-1 0,0 1 0,0 0 0,-1 1 0,-1-1 0,0 1 0,0 0 0,-1 0 0,0 1 0,0 0 0,-1 0 0,0 0 0,0 1 0,-1 1 0,0-1 0,0 1 0,-14-6 0,-28-4-1365,2 7-5461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0.453"/>
    </inkml:context>
    <inkml:brush xml:id="br0">
      <inkml:brushProperty name="width" value="0.05" units="cm"/>
      <inkml:brushProperty name="height" value="0.05" units="cm"/>
      <inkml:brushProperty name="color" value="#FFFFFF"/>
    </inkml:brush>
  </inkml:definitions>
  <inkml:trace contextRef="#ctx0" brushRef="#br0">237 1 24575,'-4'75'0,"-2"0"0,-5 0 0,-2 0 0,-26 80 0,1-37 0,-82 171 0,119-288 0,0 1 0,0-1 0,1 1 0,-1 0 0,1-1 0,-1 1 0,1 0 0,0 0 0,-1-1 0,1 1 0,0 0 0,0 0 0,0 0 0,1 3 0,0-4 0,-1 0 0,1 0 0,0 0 0,-1 0 0,1 0 0,0 0 0,0-1 0,0 1 0,-1 0 0,1 0 0,0-1 0,0 1 0,0 0 0,0-1 0,0 1 0,1-1 0,-1 0 0,0 1 0,0-1 0,0 0 0,0 1 0,0-1 0,2 0 0,145 15 0,-69-9 0,-64-4 0,161 7 0,-158-9 0,0-1 0,0-1 0,-1-1 0,1 0 0,-1-2 0,1 0 0,27-12 0,-36 12 0,-1 1 0,0-2 0,0 0 0,0 0 0,-1 0 0,0-1 0,0 1 0,-1-2 0,0 1 0,0-1 0,-1 0 0,1 0 0,-2-1 0,1 1 0,-1-1 0,-1 0 0,0 0 0,0-1 0,-1 1 0,0-1 0,1-13 0,-1 0 0,-1-1 0,-1 0 0,-1 0 0,-1 0 0,-1 0 0,-2 1 0,-10-36 0,4 25 0,-2 0 0,-1 1 0,-32-52 0,32 62 0,-1 1 0,-1 0 0,-1 2 0,-1 0 0,-33-28 0,46 43 69,0 2-1,0-1 0,0 1 0,-12-6 1,16 8-135,-1 1 0,1-1 1,-1 1-1,1-1 0,-1 1 1,1 0-1,0-1 0,-1 1 1,1 0-1,-1 0 1,1 0-1,-1 0 0,1 0 1,-1 1-1,1-1 0,-1 0 1,1 1-1,-1-1 0,1 1 1,-1-1-1,1 1 1,0 0-1,0 0 0,-1-1 1,-1 3-1,-5 7-6760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0.985"/>
    </inkml:context>
    <inkml:brush xml:id="br0">
      <inkml:brushProperty name="width" value="0.05" units="cm"/>
      <inkml:brushProperty name="height" value="0.05" units="cm"/>
      <inkml:brushProperty name="color" value="#FFFFFF"/>
    </inkml:brush>
  </inkml:definitions>
  <inkml:trace contextRef="#ctx0" brushRef="#br0">529 239 24575,'-6'-14'0,"-9"-29"0,13 34 0,0 1 0,-1 0 0,0 0 0,0 1 0,-1-1 0,0 1 0,0-1 0,-1 1 0,0 0 0,-9-9 0,10 12 0,-1 0 0,1 0 0,-1 1 0,0 0 0,-1-1 0,1 2 0,0-1 0,-1 1 0,0 0 0,1 0 0,-1 0 0,-6 0 0,2 0 0,1 2 0,0-1 0,0 1 0,0 1 0,0 0 0,0 0 0,-12 3 0,1 2 0,1 1 0,0 1 0,1 0 0,0 1 0,0 1 0,-25 19 0,30-20 0,1 1 0,1 0 0,0 1 0,0 1 0,1-1 0,0 2 0,1-1 0,1 1 0,0 1 0,1-1 0,0 1 0,1 1 0,-5 17 0,8-20 0,0-1 0,1 1 0,1 0 0,0 0 0,0 0 0,1 0 0,1 0 0,0 0 0,0-1 0,1 1 0,1 0 0,0-1 0,1 1 0,0-1 0,1 0 0,0 0 0,11 17 0,-4-11 0,1-1 0,0 0 0,1-1 0,1-1 0,0 0 0,1-1 0,0 0 0,1-1 0,34 17 0,-27-17 0,0-2 0,1-1 0,0 0 0,0-2 0,1-1 0,0-1 0,43 2 0,-48-6 0,0-1 0,0-1 0,0-1 0,-1-1 0,1 0 0,-1-2 0,1 0 0,-2-1 0,35-17 0,-40 16 0,0-1 0,-1 0 0,0-1 0,-1-1 0,0 0 0,-1 0 0,0-2 0,0 1 0,-1-1 0,-1-1 0,0 1 0,-1-2 0,13-27 0,-14 24 0,-1-1 0,0-1 0,-2 1 0,0-1 0,-1 0 0,-1 0 0,-1 0 0,-1 0 0,0 0 0,-2 0 0,0 0 0,-1 0 0,-1 1 0,-8-26 0,7 29 0,0 1 0,-1 0 0,0 0 0,-1 0 0,0 1 0,-2 0 0,1 0 0,-2 1 0,1 0 0,-2 1 0,1 0 0,-2 1 0,1 0 0,-1 0 0,-1 2 0,0-1 0,0 2 0,-20-9 0,23 12-151,-1 1-1,0 0 0,0 1 0,0 0 1,0 1-1,0 0 0,0 1 1,-15 1-1,-24 6-6674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1.469"/>
    </inkml:context>
    <inkml:brush xml:id="br0">
      <inkml:brushProperty name="width" value="0.05" units="cm"/>
      <inkml:brushProperty name="height" value="0.05" units="cm"/>
      <inkml:brushProperty name="color" value="#FFFFFF"/>
    </inkml:brush>
  </inkml:definitions>
  <inkml:trace contextRef="#ctx0" brushRef="#br0">377 0 24575,'-11'25'0,"1"0"0,2 1 0,-10 47 0,6-22 0,-11 36 0,-50 122 0,51-159 0,-2-1 0,-3-1 0,-54 75 0,63-100 0,12-17 0,0 1 0,1-1 0,-1 1 0,2 1 0,-1-1 0,1 0 0,0 1 0,1 0 0,-3 8 0,6-15 0,-1 0 0,2 0 0,-1 0 0,0 0 0,0 0 0,0-1 0,0 1 0,0 0 0,1 0 0,-1 0 0,0 0 0,1-1 0,-1 1 0,1 0 0,-1 0 0,1-1 0,-1 1 0,1 0 0,-1-1 0,1 1 0,0-1 0,-1 1 0,1-1 0,0 1 0,0-1 0,-1 1 0,1-1 0,0 0 0,0 1 0,-1-1 0,1 0 0,0 1 0,0-1 0,0 0 0,0 0 0,0 0 0,-1 0 0,1 0 0,1 0 0,41-1 0,-37 0 0,305-37 0,-164 18 0,-136 19 0,28-3 0,1-2 0,-2-2 0,76-25 0,-104 30 0,0-2 0,0 1 0,-1-1 0,0-1 0,0 1 0,-1-2 0,1 1 0,-1-1 0,-1 0 0,1-1 0,-1 0 0,-1 0 0,1 0 0,-2-1 0,1 0 0,-1 0 0,0-1 0,-1 0 0,0 1 0,3-12 0,-4 5 0,0 1 0,-1-1 0,0 0 0,-2 1 0,0-1 0,0 0 0,-2 1 0,0-1 0,-1 0 0,0 1 0,-1 0 0,-1 0 0,0 0 0,-1 1 0,-10-19 0,8 20 0,1 0 0,-2 1 0,0-1 0,0 2 0,-1 0 0,-1 0 0,1 0 0,-2 1 0,1 1 0,-2 0 0,1 1 0,-1 0 0,0 1 0,-1 0 0,1 1 0,-17-4 0,-13-2-1365,29 7-5461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1.965"/>
    </inkml:context>
    <inkml:brush xml:id="br0">
      <inkml:brushProperty name="width" value="0.05" units="cm"/>
      <inkml:brushProperty name="height" value="0.05" units="cm"/>
      <inkml:brushProperty name="color" value="#FFFFFF"/>
    </inkml:brush>
  </inkml:definitions>
  <inkml:trace contextRef="#ctx0" brushRef="#br0">469 420 24575,'-4'-12'0,"0"0"0,2 0 0,-1-1 0,1 1 0,1-1 0,0 1 0,2-23 0,-1 8 0,0-30 0,0-32 0,-1 79 0,0 0 0,-1 0 0,0-1 0,0 1 0,-1 1 0,-5-12 0,7 18 0,0 0 0,0 1 0,-1-1 0,0 1 0,1-1 0,-1 1 0,0-1 0,0 1 0,-1 0 0,1 0 0,0 0 0,-1 0 0,1 0 0,-1 1 0,1-1 0,-1 1 0,0 0 0,-5-2 0,3 2 0,0 0 0,0 0 0,-1 1 0,1 0 0,0 0 0,0 0 0,0 1 0,0 0 0,0 0 0,-7 2 0,-4 3 0,0 0 0,1 2 0,0-1 0,0 2 0,-25 19 0,21-13 0,1 2 0,1 0 0,0 1 0,1 0 0,1 1 0,1 1 0,-20 36 0,25-38 0,0 1 0,1 1 0,1 0 0,1 0 0,0 0 0,2 1 0,0 0 0,1 0 0,1 25 0,2-34 0,0-1 0,1 0 0,1 0 0,0 1 0,1-1 0,0 0 0,0-1 0,1 1 0,1 0 0,-1-1 0,2 0 0,0 0 0,8 10 0,-6-10 0,1 0 0,1 0 0,-1-1 0,2-1 0,-1 0 0,1 0 0,0-1 0,1 0 0,-1-1 0,17 6 0,-9-5 0,1-1 0,0-1 0,0-1 0,0-1 0,1 0 0,-1-1 0,1-2 0,0 0 0,-1-1 0,1-1 0,-1-1 0,1-1 0,-1 0 0,28-11 0,-32 8 0,-1 0 0,0-1 0,0 0 0,-1-1 0,0-1 0,0-1 0,-1 0 0,-1 0 0,0-1 0,-1-1 0,0 0 0,0 0 0,-2-1 0,0 0 0,0-1 0,10-26 0,-10 19 0,-2-1 0,0 0 0,-2 0 0,0 0 0,-2-1 0,-1 0 0,0 1 0,-2-1 0,-1 0 0,0 0 0,-8-32 0,7 46 34,0-1 1,-1 1-1,-1 0 0,1 0 0,-2 0 0,1 0 0,-1 1 0,-1-1 0,-10-13 1,11 18-142,0 0 0,0 0 1,0 1-1,0-1 0,-1 1 1,1 0-1,-1 1 0,0-1 1,-1 1-1,1 0 0,0 1 1,-1 0-1,0 0 0,1 0 1,-13-1-1,-21 1-6719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7.623"/>
    </inkml:context>
    <inkml:brush xml:id="br0">
      <inkml:brushProperty name="width" value="0.05" units="cm"/>
      <inkml:brushProperty name="height" value="0.05" units="cm"/>
    </inkml:brush>
  </inkml:definitions>
  <inkml:trace contextRef="#ctx0" brushRef="#br0">0 36 24575,'282'-21'0,"-216"13"0,29 2-1365,-72 5-5461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32.478"/>
    </inkml:context>
    <inkml:brush xml:id="br0">
      <inkml:brushProperty name="width" value="0.05" units="cm"/>
      <inkml:brushProperty name="height" value="0.05" units="cm"/>
      <inkml:brushProperty name="color" value="#FFFFFF"/>
    </inkml:brush>
  </inkml:definitions>
  <inkml:trace contextRef="#ctx0" brushRef="#br0">211 0 24575,'-1'14'0,"-1"0"0,-1 0 0,0 0 0,-1-1 0,-1 0 0,0 0 0,0 0 0,-2 0 0,-8 12 0,-3 12 0,-15 29 0,-45 138 0,70-174 0,0 0 0,3 0 0,0 1 0,2 0 0,1 0 0,1 0 0,6 45 0,-4-65 0,1-1 0,0 1 0,1-1 0,0 1 0,1-1 0,0 0 0,0 0 0,1 0 0,0-1 0,1 0 0,0 0 0,1 0 0,0-1 0,0 0 0,1 0 0,0-1 0,0 0 0,0 0 0,1-1 0,0 0 0,1-1 0,-1 0 0,1 0 0,0-1 0,18 6 0,-21-9 0,4 2 0,1 0 0,-1-1 0,1-1 0,14 1 0,-21-3 0,0 1 0,-1-1 0,1 0 0,-1 0 0,1 0 0,-1-1 0,0 0 0,0 0 0,1 0 0,-1 0 0,-1 0 0,1-1 0,0 0 0,3-3 0,22-21 0,-1 0 0,-2-2 0,-1-2 0,-1 0 0,-2-1 0,-1-1 0,-1-1 0,-2-1 0,17-49 0,-29 69 0,-2-1 0,0 0 0,0 0 0,-2 0 0,0 0 0,0-1 0,-3-27 0,0 31 0,-1-1 0,-1 1 0,0 1 0,-1-1 0,0 0 0,-1 1 0,0 0 0,-1 0 0,0 0 0,-9-10 0,6 8-114,0 2 1,-1-1-1,0 1 0,-1 0 0,-1 1 1,0 1-1,0 0 0,-1 0 0,0 1 1,-1 1-1,-28-13 0,27 15-6712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56.728"/>
    </inkml:context>
    <inkml:brush xml:id="br0">
      <inkml:brushProperty name="width" value="0.05" units="cm"/>
      <inkml:brushProperty name="height" value="0.05" units="cm"/>
      <inkml:brushProperty name="color" value="#FFFFFF"/>
    </inkml:brush>
  </inkml:definitions>
  <inkml:trace contextRef="#ctx0" brushRef="#br0">101 43 24575,'-50'-13'0,"44"12"0,1 1 0,0 0 0,-1 1 0,1-1 0,0 1 0,0 0 0,-7 2 0,10 0 0,8-1 0,10-1 0,29-3 0,51-11 0,14-1 0,15 11 329,30-3-2023,-132 3-5132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57.212"/>
    </inkml:context>
    <inkml:brush xml:id="br0">
      <inkml:brushProperty name="width" value="0.05" units="cm"/>
      <inkml:brushProperty name="height" value="0.05" units="cm"/>
      <inkml:brushProperty name="color" value="#FFFFFF"/>
    </inkml:brush>
  </inkml:definitions>
  <inkml:trace contextRef="#ctx0" brushRef="#br0">87 106 24575,'-31'-11'0,"27"10"0,0 0 0,0-1 0,0 1 0,0-1 0,0 1 0,0-1 0,0-1 0,1 1 0,-1 0 0,1-1 0,-1 0 0,-3-4 0,7 7 0,-1-1 0,1 1 0,0 0 0,-1-1 0,1 1 0,0-1 0,0 1 0,0-1 0,-1 1 0,1-1 0,0 1 0,0-1 0,0 1 0,0-1 0,0 1 0,0-1 0,0 1 0,0-1 0,0 1 0,0-1 0,0 1 0,1-1 0,-1 1 0,0-1 0,0 1 0,0-1 0,1 1 0,-1-1 0,15-10 0,22 1 0,46-2 0,131-1 0,-176 12 0,163-2-1365,-171 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57.789"/>
    </inkml:context>
    <inkml:brush xml:id="br0">
      <inkml:brushProperty name="width" value="0.05" units="cm"/>
      <inkml:brushProperty name="height" value="0.05" units="cm"/>
      <inkml:brushProperty name="color" value="#FFFFFF"/>
    </inkml:brush>
  </inkml:definitions>
  <inkml:trace contextRef="#ctx0" brushRef="#br0">4 46 24575,'-3'-1'0,"7"0"0,20-3 0,36-4 0,466-13 0,-512 21 0,-5 0 0,0 0 0,1 0 0,-1-1 0,1 0 0,13-4 0,-16 2-1365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58.410"/>
    </inkml:context>
    <inkml:brush xml:id="br0">
      <inkml:brushProperty name="width" value="0.05" units="cm"/>
      <inkml:brushProperty name="height" value="0.05" units="cm"/>
      <inkml:brushProperty name="color" value="#FFFFFF"/>
    </inkml:brush>
  </inkml:definitions>
  <inkml:trace contextRef="#ctx0" brushRef="#br0">0 128 24575,'1'-1'0,"-1"-1"0,0 0 0,1 0 0,0 0 0,-1 0 0,1 0 0,0 0 0,0 0 0,0 1 0,0-1 0,0 0 0,0 1 0,1-1 0,-1 1 0,0-1 0,1 1 0,-1 0 0,1-1 0,-1 1 0,1 0 0,0 0 0,0 0 0,0 0 0,2 0 0,6-4 0,0 2 0,0 0 0,13-3 0,31-2 0,1 2 0,0 2 0,70 5 0,-57 0 0,29 0 0,94-1 0,-185 0 0,-2 0 0,0 0 0,0 0 0,0-1 0,0 1 0,-1-1 0,1 0 0,0 0 0,4-2 0,-8 3 0,0 0 0,0 0 0,0 0 0,1 0 0,-1 0 0,0 0 0,0 0 0,0 0 0,0 0 0,0 0 0,1-1 0,-1 1 0,0 0 0,0 0 0,0 0 0,0 0 0,0 0 0,0-1 0,0 1 0,1 0 0,-1 0 0,0 0 0,0 0 0,0-1 0,0 1 0,0 0 0,0 0 0,0 0 0,0-1 0,0 1 0,0 0 0,0 0 0,0 0 0,0 0 0,0-1 0,0 1 0,0 0 0,-1 0 0,-6-6 0,-12-2 0,-86-17-1365,81 18-5461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8:58.958"/>
    </inkml:context>
    <inkml:brush xml:id="br0">
      <inkml:brushProperty name="width" value="0.05" units="cm"/>
      <inkml:brushProperty name="height" value="0.05" units="cm"/>
      <inkml:brushProperty name="color" value="#FFFFFF"/>
    </inkml:brush>
  </inkml:definitions>
  <inkml:trace contextRef="#ctx0" brushRef="#br0">1 10 24575,'214'2'0,"253"-4"0,-461 2 39,-2 0-166,-1 0-1,1 0 0,0 0 1,-1-1-1,1 1 0,-1-1 1,1 0-1,-1 0 0,1 0 1,5-3-1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13.348"/>
    </inkml:context>
    <inkml:brush xml:id="br0">
      <inkml:brushProperty name="width" value="0.05" units="cm"/>
      <inkml:brushProperty name="height" value="0.05" units="cm"/>
      <inkml:brushProperty name="color" value="#FFFFFF"/>
    </inkml:brush>
  </inkml:definitions>
  <inkml:trace contextRef="#ctx0" brushRef="#br0">1 537 24575,'0'-4'0,"1"-1"0,0 1 0,1 0 0,-1 0 0,1 0 0,-1 0 0,1 0 0,0 0 0,1 0 0,-1 0 0,1 1 0,-1-1 0,1 1 0,0 0 0,0 0 0,1 0 0,4-3 0,-4 2 0,0 1 0,0 0 0,0 1 0,1-1 0,-1 0 0,1 1 0,-1 0 0,1 0 0,0 1 0,0-1 0,0 1 0,0 0 0,0 1 0,8-1 0,-7 2 0,-1-1 0,0 2 0,0-1 0,0 1 0,0 0 0,0 0 0,0 0 0,0 0 0,-1 1 0,1 0 0,5 5 0,-3-2 0,0 1 0,0 0 0,-1 0 0,0 1 0,9 14 0,-3 1 0,-1 1 0,0 1 0,10 39 0,-16-47 0,-4-12 0,0 0 0,0 0 0,0 1 0,1-2 0,0 1 0,0 0 0,0 0 0,1-1 0,0 1 0,5 6 0,-8-11 0,0 0 0,1 0 0,-1 0 0,1 0 0,-1 1 0,0-1 0,1 0 0,-1 0 0,1 0 0,-1 0 0,0 0 0,1 0 0,-1-1 0,1 1 0,-1 0 0,0 0 0,1 0 0,-1 0 0,1 0 0,-1 0 0,0-1 0,1 1 0,-1 0 0,0 0 0,1-1 0,-1 1 0,0 0 0,0 0 0,1-1 0,-1 1 0,0 0 0,0-1 0,1 1 0,-1-1 0,0 1 0,0-1 0,9-14 0,-9 14 0,60-132 0,54-107 0,-93 201 0,2 1 0,2 2 0,56-66 0,-66 87-195,0 0 0,1 2 0,1-1 0,0 2 0,0 0 0,30-14 0,-5 8-6631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13.861"/>
    </inkml:context>
    <inkml:brush xml:id="br0">
      <inkml:brushProperty name="width" value="0.05" units="cm"/>
      <inkml:brushProperty name="height" value="0.05" units="cm"/>
      <inkml:brushProperty name="color" value="#FFFFFF"/>
    </inkml:brush>
  </inkml:definitions>
  <inkml:trace contextRef="#ctx0" brushRef="#br0">27 371 24575,'-7'0'0,"6"-1"0,-1 1 0,1 0 0,0 0 0,0 0 0,0 0 0,0 0 0,0 0 0,0 1 0,0-1 0,0 0 0,0 0 0,0 1 0,-2 0 0,3 0 0,-1 0 0,1-1 0,-1 1 0,1 0 0,0 0 0,0 0 0,-1 0 0,1-1 0,0 1 0,0 0 0,0 0 0,0 0 0,0 0 0,0 0 0,0 0 0,0 0 0,1 0 0,-1-1 0,0 1 0,0 0 0,1 0 0,0 1 0,5 20 0,-3-8 0,1 1 0,1-1 0,0 0 0,10 19 0,-15-32 0,1-1 0,-1 1 0,1-1 0,-1 1 0,0-1 0,1 1 0,-1-1 0,1 1 0,-1-1 0,1 1 0,-1-1 0,1 0 0,0 1 0,-1-1 0,1 0 0,-1 0 0,1 1 0,0-1 0,-1 0 0,1 0 0,0 0 0,-1 0 0,1 0 0,-1 0 0,1 0 0,0 0 0,-1 0 0,1 0 0,0 0 0,-1 0 0,1 0 0,0-1 0,-1 1 0,1 0 0,-1 0 0,1-1 0,0 1 0,-1-1 0,1 1 0,-1 0 0,1-1 0,-1 1 0,1-1 0,-1 1 0,0-1 0,1 0 0,22-30 0,-20 25 0,71-109 0,103-122 0,-98 151-1365,-46 54-5461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14.328"/>
    </inkml:context>
    <inkml:brush xml:id="br0">
      <inkml:brushProperty name="width" value="0.05" units="cm"/>
      <inkml:brushProperty name="height" value="0.05" units="cm"/>
      <inkml:brushProperty name="color" value="#FFFFFF"/>
    </inkml:brush>
  </inkml:definitions>
  <inkml:trace contextRef="#ctx0" brushRef="#br0">13 421 24575,'-1'0'0,"0"0"0,0-1 0,1 1 0,-1 0 0,0-1 0,1 1 0,-1 0 0,1-1 0,-1 1 0,0-1 0,1 1 0,-1-1 0,1 0 0,-1 1 0,1-1 0,-1 1 0,1-1 0,0 0 0,-1 1 0,1-2 0,0-2 0,8 10 0,3 8 0,-1 0 0,0 0 0,-1 1 0,7 17 0,6 9 0,-21-40 0,-1-1 0,0 1 0,1 0 0,-1 0 0,0 0 0,1-1 0,-1 1 0,1 0 0,-1-1 0,1 1 0,0 0 0,-1-1 0,1 1 0,0 0 0,-1-1 0,1 1 0,0-1 0,0 0 0,-1 1 0,1-1 0,0 0 0,0 1 0,0-1 0,0 0 0,0 0 0,-1 0 0,1 1 0,0-1 0,0 0 0,0 0 0,0 0 0,0-1 0,0 1 0,-1 0 0,1 0 0,0 0 0,0-1 0,0 1 0,0 0 0,-1-1 0,1 1 0,0-1 0,1 0 0,3-3 0,-1-1 0,0 1 0,0-1 0,0 0 0,4-7 0,0 1 0,162-210 0,17 15 0,-119 147-1365,-41 39-5461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14.843"/>
    </inkml:context>
    <inkml:brush xml:id="br0">
      <inkml:brushProperty name="width" value="0.05" units="cm"/>
      <inkml:brushProperty name="height" value="0.05" units="cm"/>
      <inkml:brushProperty name="color" value="#FFFFFF"/>
    </inkml:brush>
  </inkml:definitions>
  <inkml:trace contextRef="#ctx0" brushRef="#br0">7 502 24575,'-6'-3'0,"12"12"0,7 32 0,-12-35 0,0 0 0,1 0 0,0 0 0,1 1 0,-1-2 0,7 12 0,-8-16 0,-1 0 0,1 0 0,0-1 0,0 1 0,-1 0 0,1-1 0,0 1 0,0 0 0,0-1 0,0 1 0,0-1 0,0 0 0,0 1 0,0-1 0,0 0 0,0 1 0,0-1 0,0 0 0,0 0 0,0 0 0,0 0 0,0 0 0,0 0 0,0 0 0,0 0 0,0 0 0,0-1 0,0 1 0,0 0 0,0-1 0,0 1 0,0-1 0,0 1 0,0-1 0,0 1 0,-1-1 0,2-1 0,5-3 0,-1 0 0,-1 0 0,11-12 0,-12 11 0,122-146 0,13-16 0,77-43-1365,-173 175-5461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8.078"/>
    </inkml:context>
    <inkml:brush xml:id="br0">
      <inkml:brushProperty name="width" value="0.05" units="cm"/>
      <inkml:brushProperty name="height" value="0.05" units="cm"/>
    </inkml:brush>
  </inkml:definitions>
  <inkml:trace contextRef="#ctx0" brushRef="#br0">483 276 24575,'9'-2'0,"1"-2"0,-1 0 0,0 0 0,0 0 0,-1-1 0,1-1 0,-1 1 0,10-10 0,-15 13 0,-1 0 0,0-1 0,0 1 0,0-1 0,-1 1 0,1-1 0,-1 1 0,1-1 0,-1 0 0,0 0 0,0 0 0,0 0 0,0 1 0,0-1 0,-1-1 0,0 1 0,1 0 0,-1 0 0,0 0 0,0 0 0,-1 0 0,1 0 0,-1 0 0,1 0 0,-1 0 0,0 0 0,0 0 0,0 1 0,-1-1 0,-2-5 0,-2-1 0,-1 1 0,1 0 0,-1 0 0,-1 0 0,1 1 0,-1 0 0,-1 1 0,1 0 0,-1 0 0,0 1 0,0 0 0,-1 0 0,-13-4 0,-2 0 0,0 2 0,0 1 0,0 0 0,-34-1 0,38 5 0,0 1 0,0 1 0,0 1 0,-23 5 0,37-5 0,0 0 0,0 1 0,0 0 0,0 0 0,0 0 0,0 1 0,1 0 0,-1 1 0,1 0 0,0 0 0,0 0 0,0 0 0,1 1 0,0 0 0,-7 7 0,10-9 0,0 0 0,1 0 0,-1 0 0,1 0 0,-1 0 0,1 0 0,0 0 0,0 0 0,1 0 0,-1 1 0,1-1 0,-1 0 0,1 0 0,0 1 0,0-1 0,1 6 0,0-3 0,1 0 0,0 0 0,0 0 0,0 0 0,1-1 0,0 1 0,0 0 0,5 5 0,6 7 0,1 0 0,1-1 0,29 23 0,4-2 0,99 58 0,-7-6 0,-141-90 0,8 5 0,-1 1 0,1 0 0,-1 1 0,10 11 0,-16-17 0,0 0 0,0 0 0,0 1 0,0-1 0,0 0 0,-1 1 0,1-1 0,0 1 0,-1-1 0,1 1 0,-1-1 0,0 1 0,1-1 0,-1 1 0,0-1 0,0 1 0,0-1 0,0 1 0,0 0 0,0-1 0,0 1 0,-1-1 0,1 1 0,-1-1 0,1 1 0,-1-1 0,1 1 0,-1-1 0,0 0 0,0 1 0,1-1 0,-1 0 0,0 1 0,0-1 0,-2 1 0,-3 4 0,-1-1 0,0-1 0,0 1 0,0-1 0,0-1 0,-1 1 0,1-1 0,-1 0 0,-12 2 0,-12 2 0,-33 3 0,26-6 0,-78-2 0,96-3 0,1-1 0,0-1 0,-1-1 0,1-1 0,-30-11 0,16-2-1365,10-1-5461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15.702"/>
    </inkml:context>
    <inkml:brush xml:id="br0">
      <inkml:brushProperty name="width" value="0.05" units="cm"/>
      <inkml:brushProperty name="height" value="0.05" units="cm"/>
      <inkml:brushProperty name="color" value="#FFFFFF"/>
    </inkml:brush>
  </inkml:definitions>
  <inkml:trace contextRef="#ctx0" brushRef="#br0">1 499 24575,'0'0'0,"0"0"0,0 0 0,0-1 0,0 1 0,0 0 0,0 0 0,0 0 0,0 0 0,0 0 0,0 0 0,0 0 0,0 0 0,0 0 0,0 0 0,0-1 0,0 1 0,0 0 0,0 0 0,0 0 0,0 0 0,0 0 0,0 0 0,1 0 0,-1 0 0,0 0 0,0 0 0,0 0 0,0 0 0,0 0 0,0 0 0,0 0 0,0 0 0,0 0 0,0 0 0,0 0 0,1 0 0,-1 0 0,0 0 0,0 0 0,0 0 0,0 0 0,0 0 0,0 0 0,0 0 0,0 0 0,0 0 0,0 0 0,0 0 0,1 0 0,-1 0 0,0 0 0,0 0 0,0 0 0,0 0 0,0 0 0,0 0 0,0 0 0,0 0 0,8 7 0,9 9 0,-15-14 0,15 17 0,-11-11 0,1-1 0,0 1 0,1-1 0,15 11 0,-21-17 0,0-1 0,0 1 0,0-1 0,-1 1 0,1-1 0,0 0 0,0 1 0,0-1 0,0 0 0,0 0 0,0 0 0,0-1 0,0 1 0,0 0 0,0-1 0,0 0 0,0 1 0,0-1 0,-1 0 0,1 0 0,0 0 0,0 0 0,-1 0 0,1 0 0,-1 0 0,1-1 0,-1 1 0,2-2 0,5-6 0,0 1 0,-1-1 0,9-14 0,86-137 241,-57 84-776,3 3-1,90-106 1,-101 140-6291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3.486"/>
    </inkml:context>
    <inkml:brush xml:id="br0">
      <inkml:brushProperty name="width" value="0.05" units="cm"/>
      <inkml:brushProperty name="height" value="0.05" units="cm"/>
      <inkml:brushProperty name="color" value="#FFFFFF"/>
    </inkml:brush>
  </inkml:definitions>
  <inkml:trace contextRef="#ctx0" brushRef="#br0">469 176 24575,'0'-12'0,"0"-1"0,-1 0 0,0 1 0,-1-1 0,-6-22 0,6 31 0,0-1 0,0 1 0,0 0 0,0 0 0,-1 0 0,1 1 0,-1-1 0,0 1 0,0-1 0,0 1 0,-1 0 0,1 0 0,-1 0 0,0 1 0,0-1 0,0 1 0,0 0 0,0 0 0,-8-2 0,0 0 0,0 2 0,-1-1 0,1 2 0,-1 0 0,0 0 0,1 1 0,-1 1 0,1 0 0,-1 0 0,-14 5 0,13-3 0,0 1 0,1 1 0,0 0 0,0 1 0,0 0 0,0 1 0,1 0 0,-21 17 0,29-21 0,0 0 0,1 0 0,-1 1 0,1 0 0,0 0 0,0 0 0,0 0 0,1 0 0,-1 0 0,1 1 0,0-1 0,0 1 0,1 0 0,-1 0 0,1-1 0,0 1 0,0 0 0,1 0 0,0 0 0,-1 0 0,2 0 0,-1 0 0,0 0 0,1 0 0,0 0 0,0 0 0,1-1 0,-1 1 0,1 0 0,0-1 0,0 1 0,1-1 0,-1 0 0,1 1 0,0-1 0,0-1 0,0 1 0,6 4 0,4 5 0,2-1 0,-1-1 0,2 0 0,-1-1 0,1-1 0,34 15 0,111 29 0,-62-23 0,-96-30 0,-1 1 0,0-1 0,0 1 0,1 0 0,-1 0 0,0 0 0,0 1 0,0-1 0,0 0 0,0 1 0,0-1 0,0 1 0,-1 0 0,1 0 0,1 1 0,-3-2 0,0 0 0,0-1 0,1 1 0,-1-1 0,0 1 0,0-1 0,0 1 0,0 0 0,0-1 0,0 1 0,0-1 0,0 1 0,0 0 0,-1-1 0,1 1 0,0-1 0,0 1 0,0-1 0,-1 1 0,1-1 0,0 1 0,-1 0 0,-1 1 0,0 0 0,0 0 0,1-1 0,-1 1 0,0-1 0,-1 1 0,1-1 0,-2 1 0,-32 13 0,1-1 0,-2-2 0,0-2 0,0-1 0,-54 5 0,85-13 0,-27 4 0,-34-1 0,59-4 0,0 0 0,0 0 0,0-1 0,0 0 0,0-1 0,0 0 0,0 0 0,1 0 0,-1-1 0,-7-4 0,-4-10-1365,9-1-5461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3.797"/>
    </inkml:context>
    <inkml:brush xml:id="br0">
      <inkml:brushProperty name="width" value="0.05" units="cm"/>
      <inkml:brushProperty name="height" value="0.05" units="cm"/>
      <inkml:brushProperty name="color" value="#FFFFFF"/>
    </inkml:brush>
  </inkml:definitions>
  <inkml:trace contextRef="#ctx0" brushRef="#br0">1 0 24575,'1'0'0,"0"0"0,0 0 0,0 0 0,1 1 0,-1-1 0,0 0 0,0 0 0,0 1 0,1-1 0,-1 1 0,0-1 0,0 1 0,0-1 0,0 1 0,0 0 0,0-1 0,0 1 0,0 0 0,0 0 0,-1 0 0,1 0 0,0 0 0,0 0 0,-1 0 0,1 0 0,0 0 0,-1 0 0,1 0 0,-1 0 0,0 0 0,1 1 0,-1-1 0,0 0 0,0 0 0,0 2 0,1 6 0,-1-1 0,-1 0 0,1 0 0,-3 12 0,0-1 0,1 3 0,1-1 0,1 1 0,1 0 0,0-1 0,2 1 0,11 41 0,-12-55 0,0 0 0,1 0 0,0-1 0,1 1 0,0-1 0,0 0 0,1 0 0,-1 0 0,1-1 0,1 1 0,-1-1 0,1 0 0,0-1 0,1 1 0,-1-1 0,1-1 0,0 1 0,0-1 0,1 0 0,-1-1 0,11 4 0,-13-6 0,1 1 0,-1-1 0,0-1 0,1 1 0,-1-1 0,1 0 0,-1 0 0,0 0 0,1-1 0,-1 0 0,0 0 0,1 0 0,-1 0 0,6-3 0,-5 0 0,1 1 0,0-1 0,-1 0 0,0-1 0,1 0 0,-2 0 0,1 0 0,-1 0 0,6-8 0,-2 2 0,-1-1 0,-1 0 0,0-1 0,-1 1 0,0-1 0,-1-1 0,0 1 0,-1-1 0,0 0 0,1-18 0,-4 25-76,0-1 1,0 1-1,-1-1 0,0 0 0,-1 1 0,0-1 0,0 1 0,0-1 1,-1 1-1,-1-1 0,1 1 0,-1 0 0,0 0 0,0 0 1,-1 1-1,0-1 0,-9-11 0,1 7-6750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4.204"/>
    </inkml:context>
    <inkml:brush xml:id="br0">
      <inkml:brushProperty name="width" value="0.05" units="cm"/>
      <inkml:brushProperty name="height" value="0.05" units="cm"/>
      <inkml:brushProperty name="color" value="#FFFFFF"/>
    </inkml:brush>
  </inkml:definitions>
  <inkml:trace contextRef="#ctx0" brushRef="#br0">0 62 24575,'1'-56'0,"-1"56"0,0 0 0,0 0 0,0-1 0,0 1 0,0 0 0,0 0 0,0 0 0,0-1 0,0 1 0,0 0 0,0 0 0,0 0 0,0-1 0,0 1 0,0 0 0,0 0 0,0 0 0,0-1 0,0 1 0,1 0 0,-1 0 0,0 0 0,0 0 0,0 0 0,0-1 0,0 1 0,1 0 0,-1 0 0,0 0 0,0 0 0,0 0 0,0 0 0,1 0 0,-1-1 0,0 1 0,0 0 0,0 0 0,1 0 0,-1 0 0,0 0 0,0 0 0,0 0 0,1 0 0,-1 0 0,0 0 0,0 0 0,0 0 0,1 0 0,-1 1 0,0-1 0,0 0 0,0 0 0,1 0 0,-1 0 0,0 0 0,0 0 0,0 0 0,0 1 0,1-1 0,-1 0 0,0 0 0,0 0 0,0 1 0,9 11 0,16 44 0,-3 0 0,19 76 0,-18-55 0,-9-24 0,-8-29 0,15 40 0,-21-64 0,0 0 0,0 1 0,0-1 0,0 0 0,0 0 0,0 0 0,0 0 0,0 0 0,0 0 0,0 0 0,0 0 0,0 0 0,0 0 0,0 1 0,0-1 0,0 0 0,0 0 0,0 0 0,0 0 0,0 0 0,0 0 0,0 0 0,0 0 0,0 0 0,1 0 0,-1 0 0,0 0 0,0 1 0,0-1 0,0 0 0,0 0 0,0 0 0,0 0 0,0 0 0,0 0 0,0 0 0,0 0 0,0 0 0,1 0 0,-1 0 0,0 0 0,0 0 0,0 0 0,0 0 0,0 0 0,0 0 0,0 0 0,0 0 0,0 0 0,0 0 0,1 0 0,-1 0 0,0 0 0,0 0 0,0 0 0,0 0 0,0 0 0,0 0 0,0 0 0,0 0 0,0 0 0,0-1 0,0 1 0,1 0 0,0-8 0,0-14 0,-1 3 0,1 0 0,1 1 0,6-31 0,-7 44 0,0 1 0,0-1 0,1 0 0,-1 1 0,1-1 0,0 1 0,1-1 0,-1 1 0,1 0 0,-1 0 0,1 0 0,1 0 0,-1 1 0,0-1 0,1 1 0,0 0 0,0 0 0,0 0 0,6-3 0,-7 5 0,0 1 0,0-1 0,1 0 0,-1 1 0,0 0 0,1 0 0,-1 0 0,0 0 0,1 0 0,-1 1 0,0-1 0,0 1 0,1 0 0,-1 0 0,0 0 0,0 1 0,0-1 0,0 1 0,0-1 0,-1 1 0,1 0 0,0 0 0,-1 0 0,3 3 0,7 6 0,-2 1 0,0-1 0,16 24 0,-19-25 0,-1 0 0,0 0 0,-1 1 0,0-1 0,0 1 0,4 18 0,-9-26 0,1-1 0,0 1 0,-1 0 0,1 0 0,-1 0 0,0-1 0,0 1 0,0 0 0,0 0 0,-1 0 0,1 0 0,-1-1 0,0 1 0,0 0 0,0 0 0,0-1 0,0 1 0,0-1 0,-1 1 0,1-1 0,-1 1 0,0-1 0,1 0 0,-1 0 0,0 0 0,0 0 0,-1 0 0,1 0 0,0-1 0,-1 1 0,1-1 0,-5 2 0,0 0-97,0-1-1,-1 0 1,1-1-1,0 0 1,-1 0-1,1 0 1,-1-1-1,1 0 1,-1-1-1,1 1 1,-1-2-1,1 1 0,-8-3 1,-13-5-6729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7:24.545"/>
    </inkml:context>
    <inkml:brush xml:id="br0">
      <inkml:brushProperty name="width" value="0.05" units="cm"/>
      <inkml:brushProperty name="height" value="0.05" units="cm"/>
      <inkml:brushProperty name="color" value="#FFFFFF"/>
    </inkml:brush>
  </inkml:definitions>
  <inkml:trace contextRef="#ctx0" brushRef="#br0">22 74 24575,'-14'37'0,"10"-7"0,1 1 0,2-1 0,1 1 0,7 51 0,-6-74 0,1-1 0,-1 0 0,1 0 0,0 1 0,1-1 0,0-1 0,0 1 0,1 0 0,-1-1 0,6 7 0,-7-10 0,0-1 0,0 0 0,1 0 0,-1 0 0,0 0 0,1-1 0,-1 1 0,1-1 0,-1 1 0,1-1 0,-1 0 0,1 0 0,0 0 0,0 0 0,0-1 0,0 1 0,-1-1 0,1 0 0,0 1 0,0-1 0,0-1 0,0 1 0,0 0 0,0-1 0,0 1 0,0-1 0,-1 0 0,6-2 0,0-1 0,1-1 0,-1 1 0,0-2 0,0 1 0,0-1 0,-1 0 0,0-1 0,0 0 0,-1 0 0,0 0 0,8-12 0,1-5 0,0-1 0,17-42 0,-22 44 0,-2 0 0,7-25 0,-13 41 0,-1 0 0,0 0 0,0 0 0,0-1 0,-1 1 0,0 0 0,0 0 0,-1-1 0,1 1 0,-2 0 0,-2-11 0,-7 1-1365,0 7-5461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1.738"/>
    </inkml:context>
    <inkml:brush xml:id="br0">
      <inkml:brushProperty name="width" value="0.05" units="cm"/>
      <inkml:brushProperty name="height" value="0.05" units="cm"/>
      <inkml:brushProperty name="color" value="#FFFFFF"/>
    </inkml:brush>
  </inkml:definitions>
  <inkml:trace contextRef="#ctx0" brushRef="#br0">190 290 24575,'-1'40'0,"-2"1"0,-17 75 0,-31 78 0,30-121 0,16-57 0,1 1 0,0 0 0,-2 0 0,0-1 0,-1 0 0,-16 28 0,23-44 0,-1 1 0,1 0 0,-1 0 0,0 0 0,1-1 0,-1 1 0,0 0 0,1-1 0,-1 1 0,0 0 0,0-1 0,0 1 0,0-1 0,0 0 0,1 1 0,-1-1 0,-2 1 0,2-1 0,1 0 0,-1 0 0,1 0 0,-1-1 0,1 1 0,-1 0 0,1 0 0,-1 0 0,0-1 0,1 1 0,-1 0 0,1-1 0,0 1 0,-1 0 0,1-1 0,-1 1 0,1 0 0,-1-1 0,1 1 0,0-1 0,-1 1 0,1-1 0,-2-3 0,0 1 0,1-1 0,0 1 0,0-1 0,0 0 0,0 1 0,0-1 0,0-4 0,0-24 0,1 1 0,1-1 0,2 1 0,8-36 0,36-125 0,-40 166 0,10-39 0,3 1 0,3 1 0,3 1 0,38-67 0,-59 121 0,0 0 0,1 0 0,-1 0 0,1 1 0,12-11 0,-17 17 0,0 0 0,1 0 0,0-1 0,-1 1 0,1 0 0,-1 0 0,1 1 0,0-1 0,0 0 0,0 1 0,-1-1 0,1 1 0,0-1 0,0 1 0,0 0 0,0 0 0,0 0 0,0 0 0,0 0 0,0 0 0,0 0 0,0 1 0,-1-1 0,1 1 0,0-1 0,0 1 0,0 0 0,-1 0 0,1-1 0,0 2 0,-1-1 0,1 0 0,1 1 0,4 5 0,0 0 0,-1 0 0,0 0 0,0 1 0,-1 0 0,0 0 0,6 15 0,25 67 0,-29-72 0,18 55-341,-3 1 0,-3 0-1,10 87 1,-25-116-6485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2.283"/>
    </inkml:context>
    <inkml:brush xml:id="br0">
      <inkml:brushProperty name="width" value="0.05" units="cm"/>
      <inkml:brushProperty name="height" value="0.05" units="cm"/>
      <inkml:brushProperty name="color" value="#FFFFFF"/>
    </inkml:brush>
  </inkml:definitions>
  <inkml:trace contextRef="#ctx0" brushRef="#br0">1 463 24575,'62'7'0,"-12"-1"0,11-3 0,0-3 0,90-10 0,-119 5 0,0-1 0,0-1 0,0-2 0,-1-1 0,-1-2 0,40-20 0,-61 27 0,-1 0 0,0-1 0,0 0 0,0 0 0,0-1 0,-1 0 0,0 0 0,7-12 0,-12 17 0,0-1 0,0 0 0,0-1 0,0 1 0,-1 0 0,1 0 0,-1-1 0,0 1 0,0-1 0,0 1 0,-1-1 0,1 1 0,-1-1 0,0 0 0,0 1 0,0-1 0,0 1 0,0-1 0,-1 0 0,0 1 0,0-1 0,0 1 0,0 0 0,0-1 0,-1 1 0,-2-4 0,4 6 0,-1-1 0,0 1 0,0 0 0,0-1 0,-1 1 0,1 0 0,0 0 0,0 0 0,-1 0 0,1 0 0,-1 0 0,1 0 0,-1 0 0,1 1 0,-1-1 0,1 0 0,-1 1 0,0-1 0,1 1 0,-4 0 0,2 0 0,0 0 0,-1 0 0,1 1 0,0-1 0,0 1 0,-1 0 0,1 0 0,0 0 0,0 0 0,-3 2 0,-4 3 0,1 0 0,0 0 0,1 1 0,-1 0 0,-10 12 0,1 1 0,1 1 0,2 1 0,0 0 0,-19 39 0,26-44 0,0 0 0,2 1 0,0 0 0,1 0 0,1 0 0,0 0 0,-1 28 0,5-43 0,0-1 0,0 1 0,0-1 0,0 0 0,1 1 0,-1-1 0,1 1 0,-1-1 0,1 0 0,0 1 0,0-1 0,0 0 0,0 1 0,0-1 0,0 0 0,1 0 0,-1 0 0,4 3 0,-3-4 0,0 0 0,-1 0 0,1 0 0,0 0 0,0 0 0,0-1 0,0 1 0,0 0 0,0-1 0,1 0 0,-1 0 0,0 1 0,0-1 0,0-1 0,0 1 0,0 0 0,0 0 0,0-1 0,0 1 0,0-1 0,0 0 0,3-1 0,5-2 0,-1-1 0,0 0 0,0-1 0,0 0 0,-1 0 0,0-1 0,0 0 0,0 0 0,7-10 0,5-9 0,29-45 0,-35 47 0,-2-1 0,0 0 0,-1-1 0,-2 0 0,-1-1 0,8-45 0,-9 29 0,-3 0 0,-1 0 0,-5-65 0,2 105 0,-2 7 0,-1 15 0,-3 30 0,2-13-124,3 1 0,1 0 0,2 0 0,1-1 0,2 1 0,1-1-1,3 0 1,0-1 0,2 0 0,21 44 0,-16-49-6702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2.947"/>
    </inkml:context>
    <inkml:brush xml:id="br0">
      <inkml:brushProperty name="width" value="0.05" units="cm"/>
      <inkml:brushProperty name="height" value="0.05" units="cm"/>
      <inkml:brushProperty name="color" value="#FFFFFF"/>
    </inkml:brush>
  </inkml:definitions>
  <inkml:trace contextRef="#ctx0" brushRef="#br0">2 115 24575,'-1'-13'0,"1"9"0,0 1 0,-1-1 0,1 0 0,1 1 0,-1-1 0,0 0 0,1 1 0,0-1 0,0 0 0,0 1 0,3-6 0,-4 8 0,0 1 0,0 0 0,1 0 0,-1 0 0,0-1 0,0 1 0,0 0 0,0 0 0,1 0 0,-1 0 0,0-1 0,0 1 0,0 0 0,1 0 0,-1 0 0,0 0 0,0 0 0,0 0 0,1 0 0,-1 0 0,0 0 0,0 0 0,1 0 0,-1 0 0,0 0 0,0 0 0,1 0 0,-1 0 0,0 0 0,0 0 0,1 0 0,-1 0 0,0 0 0,0 0 0,0 0 0,1 0 0,-1 0 0,0 1 0,10 9 0,4 16 0,-13-24 0,8 19 0,0 0 0,-2 1 0,0 0 0,-2 0 0,0 1 0,1 24 0,-8-74 0,5-52 0,-2 64 0,2 0 0,-1-1 0,2 2 0,0-1 0,9-22 0,-12 35 0,0 0 0,1-1 0,-1 1 0,0 0 0,1 0 0,0 0 0,-1 0 0,1 0 0,4-3 0,-6 5 0,1-1 0,0 1 0,-1 0 0,1 0 0,0-1 0,-1 1 0,1 0 0,0 0 0,-1 0 0,1 0 0,0 0 0,-1 0 0,1 0 0,0 0 0,-1 0 0,1 0 0,0 0 0,-1 0 0,1 1 0,0-1 0,-1 0 0,1 0 0,0 1 0,-1-1 0,1 0 0,-1 1 0,1-1 0,-1 1 0,1-1 0,-1 1 0,1-1 0,-1 1 0,1-1 0,-1 1 0,1-1 0,-1 1 0,0 0 0,0-1 0,1 1 0,-1-1 0,0 2 0,6 10 0,-1 0 0,-1 0 0,-1 1 0,1-1 0,-2 1 0,3 25 0,-4-24 0,1 0 0,0 0 0,1 0 0,1 0 0,7 17 0,-11-30 0,0 0 0,1-1 0,-1 1 0,0 0 0,1-1 0,-1 1 0,0 0 0,1-1 0,-1 1 0,1-1 0,0 1 0,-1 0 0,1-1 0,-1 0 0,1 1 0,0-1 0,-1 1 0,1-1 0,0 0 0,-1 1 0,1-1 0,0 0 0,0 0 0,0 1 0,-1-1 0,2 0 0,-1 0 0,1-1 0,-1 1 0,1 0 0,-1-1 0,0 1 0,0-1 0,1 0 0,-1 1 0,0-1 0,0 0 0,0 0 0,0 0 0,2-1 0,2-3 0,0-1 0,-1 1 0,1-1 0,4-11 0,24-51 0,-23 45 0,1 0 0,1 0 0,21-28 0,-32 49 0,0 0 0,0 1 0,1-1 0,-1 1 0,0-1 0,1 1 0,-1-1 0,1 1 0,-1 0 0,1 0 0,0 0 0,0 0 0,-1 0 0,1 0 0,0 0 0,0 1 0,0-1 0,0 1 0,0-1 0,3 1 0,-3 0 0,0 1 0,0-1 0,0 1 0,0-1 0,0 1 0,0 0 0,0 0 0,0 0 0,-1 0 0,1 0 0,0 1 0,-1-1 0,1 0 0,-1 1 0,1-1 0,1 4 0,4 6 0,0 0 0,0 1 0,-1 0 0,8 22 0,-13-32 0,-1 0 0,1-1 0,0 1 0,0 0 0,-1-1 0,1 1 0,0-1 0,0 1 0,1-1 0,-1 1 0,0-1 0,0 0 0,3 2 0,-4-3 0,1 1 0,0-1 0,0 1 0,0-1 0,0 0 0,0 0 0,0 1 0,-1-1 0,1 0 0,0 0 0,0 0 0,0 0 0,0 0 0,0 0 0,0 0 0,0 0 0,2-1 0,2-1 0,0 0 0,-1-1 0,1 0 0,0 0 0,-1 0 0,8-7 0,-9 7 0,1 0 0,-1 0 0,1 0 0,-1 1 0,1-1 0,0 1 0,0 0 0,5-2 0,-8 4 11,0 0 1,1 0-1,-1 0 0,0 1 0,0-1 0,0 0 1,0 0-1,0 1 0,0-1 0,0 0 0,0 1 1,0-1-1,0 1 0,0 0 0,0-1 0,0 1 0,-1 0 1,1-1-1,0 1 0,0 0 0,0 0 0,-1 0 1,1 0-1,-1 0 0,2 1 0,13 33-326,-8-18-1026,1-4-5485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3.118"/>
    </inkml:context>
    <inkml:brush xml:id="br0">
      <inkml:brushProperty name="width" value="0.05" units="cm"/>
      <inkml:brushProperty name="height" value="0.05" units="cm"/>
      <inkml:brushProperty name="color" value="#FFFFFF"/>
    </inkml:brush>
  </inkml:definitions>
  <inkml:trace contextRef="#ctx0" brushRef="#br0">62 23 24575,'-3'-3'0,"-4"-4"0,-4-1 0,1 5 0,-2 1 0,1 6 0,3 4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3.483"/>
    </inkml:context>
    <inkml:brush xml:id="br0">
      <inkml:brushProperty name="width" value="0.05" units="cm"/>
      <inkml:brushProperty name="height" value="0.05" units="cm"/>
      <inkml:brushProperty name="color" value="#FFFFFF"/>
    </inkml:brush>
  </inkml:definitions>
  <inkml:trace contextRef="#ctx0" brushRef="#br0">16 16 24575,'-1'0'0,"0"1"0,0-1 0,0 1 0,1-1 0,-1 0 0,0 1 0,0 0 0,1-1 0,-1 1 0,0-1 0,1 1 0,-1 0 0,0 0 0,1-1 0,-1 1 0,1 0 0,-1 0 0,1 0 0,-1-1 0,1 1 0,0 0 0,0 0 0,-1 0 0,1 0 0,0 0 0,0 0 0,0 0 0,0 0 0,0 0 0,0 1 0,1 31 0,2-6 0,-2-7 0,1-1 0,1 1 0,1-1 0,0 0 0,10 22 0,-14-40 0,0-1 0,0 1 0,0-1 0,0 0 0,0 1 0,1-1 0,-1 0 0,0 1 0,0-1 0,1 0 0,-1 0 0,0 1 0,0-1 0,1 0 0,-1 0 0,0 1 0,0-1 0,1 0 0,-1 0 0,0 0 0,1 1 0,-1-1 0,0 0 0,1 0 0,-1 0 0,1 0 0,-1 0 0,0 0 0,1 0 0,-1 0 0,0 0 0,1 0 0,0 0 0,11-10 0,11-27 0,-19 28 0,7-9 0,0 1 0,1 0 0,0 0 0,2 2 0,0-1 0,0 2 0,28-22 0,-35 31 0,0 1 0,0-1 0,0 2 0,0-1 0,1 1 0,0 0 0,-1 0 0,1 1 0,0 0 0,0 0 0,1 1 0,-1 0 0,0 1 0,0 0 0,0 0 0,1 1 0,-1 0 0,0 0 0,0 1 0,0 0 0,0 0 0,10 5 0,-7-1-136,1 1-1,-1 0 1,0 1-1,-1 0 1,1 0-1,-2 1 1,1 1-1,-2 0 0,11 13 1,9 14-6690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8.296"/>
    </inkml:context>
    <inkml:brush xml:id="br0">
      <inkml:brushProperty name="width" value="0.05" units="cm"/>
      <inkml:brushProperty name="height" value="0.05" units="cm"/>
    </inkml:brush>
  </inkml:definitions>
  <inkml:trace contextRef="#ctx0" brushRef="#br0">67 12 24575,'3'-2'0,"1"0"0,0 1 0,0-1 0,-1 1 0,1 0 0,0 0 0,0 1 0,0-1 0,0 1 0,8 0 0,-10 0 0,-1 0 0,1 1 0,0-1 0,-1 1 0,1-1 0,-1 1 0,1-1 0,-1 1 0,1 0 0,-1 0 0,1-1 0,-1 1 0,0 0 0,1 1 0,-1-1 0,0 0 0,0 0 0,0 0 0,0 1 0,0-1 0,0 1 0,0-1 0,0 0 0,0 1 0,-1 0 0,1-1 0,0 4 0,1 12 0,0 0 0,-1 0 0,-1 1 0,-1-1 0,0 0 0,-1 0 0,-7 23 0,3-4 0,-8 42-341,-3 1 0,-4-2-1,-47 116 1,51-155-6485</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4.166"/>
    </inkml:context>
    <inkml:brush xml:id="br0">
      <inkml:brushProperty name="width" value="0.05" units="cm"/>
      <inkml:brushProperty name="height" value="0.05" units="cm"/>
      <inkml:brushProperty name="color" value="#FFFFFF"/>
    </inkml:brush>
  </inkml:definitions>
  <inkml:trace contextRef="#ctx0" brushRef="#br0">0 16 24575,'0'-1'0,"0"0"0,0 1 0,1-1 0,-1 0 0,0 0 0,0 1 0,1-1 0,-1 0 0,1 1 0,-1-1 0,0 0 0,1 1 0,-1-1 0,1 1 0,-1-1 0,1 1 0,0-1 0,-1 1 0,1-1 0,-1 1 0,1 0 0,0-1 0,-1 1 0,1 0 0,0-1 0,0 1 0,-1 0 0,1 0 0,0 0 0,0 0 0,-1 0 0,1 0 0,0 0 0,0 0 0,-1 0 0,1 0 0,0 0 0,0 0 0,-1 0 0,1 1 0,0-1 0,-1 0 0,1 1 0,0-1 0,-1 0 0,1 1 0,0-1 0,-1 1 0,1-1 0,-1 1 0,1-1 0,-1 1 0,1-1 0,-1 1 0,1 0 0,0 0 0,4 7 0,-1 1 0,1 0 0,-1 0 0,-1 0 0,0 0 0,2 10 0,10 61 0,-9-43 0,6 33 45,78 488-1455,-85-517-5416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5.020"/>
    </inkml:context>
    <inkml:brush xml:id="br0">
      <inkml:brushProperty name="width" value="0.05" units="cm"/>
      <inkml:brushProperty name="height" value="0.05" units="cm"/>
      <inkml:brushProperty name="color" value="#FFFFFF"/>
    </inkml:brush>
  </inkml:definitions>
  <inkml:trace contextRef="#ctx0" brushRef="#br0">5 1 24575,'-3'0'0,"2"0"0,4 0 0,7 2 0,9 2 0,9 0 0,12 2 0,14 0 0,12-1 0,10-1 0,7-2 0,4 0 0,-1-2 0,-3 0 0,-10-3 0,-17-1-8191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5.674"/>
    </inkml:context>
    <inkml:brush xml:id="br0">
      <inkml:brushProperty name="width" value="0.05" units="cm"/>
      <inkml:brushProperty name="height" value="0.05" units="cm"/>
      <inkml:brushProperty name="color" value="#FFFFFF"/>
    </inkml:brush>
  </inkml:definitions>
  <inkml:trace contextRef="#ctx0" brushRef="#br0">15 52 24575,'-3'0'0,"-4"0"0,3 0 0,4 0 0,8 0 0,9 0 0,11 0 0,12-3 0,10-1 0,10-2 0,9-1 0,4 1 0,3 2 0,-4-2 0,-5 0 0,-8 2 0,-8 1 0,-13 1-8191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5.972"/>
    </inkml:context>
    <inkml:brush xml:id="br0">
      <inkml:brushProperty name="width" value="0.05" units="cm"/>
      <inkml:brushProperty name="height" value="0.05" units="cm"/>
      <inkml:brushProperty name="color" value="#FFFFFF"/>
    </inkml:brush>
  </inkml:definitions>
  <inkml:trace contextRef="#ctx0" brushRef="#br0">0 1 24575,'3'2'0,"4"2"0,7 0 0,9-1 0,10-1 0,12-1 0,12 0 0,12-1 0,8 0 0,7-3 0,0-1 0,-14 0-8191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7.907"/>
    </inkml:context>
    <inkml:brush xml:id="br0">
      <inkml:brushProperty name="width" value="0.05" units="cm"/>
      <inkml:brushProperty name="height" value="0.05" units="cm"/>
      <inkml:brushProperty name="color" value="#FFFFFF"/>
    </inkml:brush>
  </inkml:definitions>
  <inkml:trace contextRef="#ctx0" brushRef="#br0">1 0 24575,'0'638'0,"0"-633"0,0 1 0,0-1 0,1 1 0,-1-1 0,1 1 0,1-1 0,-1 1 0,1-1 0,0 0 0,0 0 0,4 6 0,-4-8 0,0 0 0,1 0 0,0 0 0,-1 0 0,1-1 0,0 1 0,1-1 0,-1 0 0,0 0 0,0 0 0,1 0 0,-1-1 0,1 0 0,0 1 0,-1-1 0,1 0 0,4 0 0,34 4 0,0-2 0,79-3 0,-44-2 0,2500-1-5974,-1516 4 4405,-1006-1 1440,22 1 761,94-12 1,-124 3-2417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28.552"/>
    </inkml:context>
    <inkml:brush xml:id="br0">
      <inkml:brushProperty name="width" value="0.05" units="cm"/>
      <inkml:brushProperty name="height" value="0.05" units="cm"/>
      <inkml:brushProperty name="color" value="#FFFFFF"/>
    </inkml:brush>
  </inkml:definitions>
  <inkml:trace contextRef="#ctx0" brushRef="#br0">1 178 24575,'0'-1'0,"0"1"0,0-1 0,0 1 0,1-1 0,-1 1 0,0-1 0,0 0 0,1 1 0,-1-1 0,0 1 0,1 0 0,-1-1 0,1 1 0,-1-1 0,1 1 0,-1 0 0,1-1 0,-1 1 0,1 0 0,-1-1 0,1 1 0,-1 0 0,1 0 0,1-1 0,17-4 0,-14 4 0,44-8 0,80-5 0,-72 10 0,775-50-2396,6 25-1327,-412 16 2987,1606-23 657,-1993 36 179,-18-1 603,1 1 0,0 1 0,-1 1 0,33 7 0,-52-9-664,-1 1 0,0-1 0,0 0 0,0 0 0,0 1 0,0-1 0,0 0 1,0 1-1,0-1 0,0 1 0,0 0 0,0-1 0,0 1 0,-1 0 0,1-1 1,0 1-1,0 0 0,-1 0 0,1 0 0,0 0 0,-1-1 0,1 1 0,-1 0 0,1 0 1,-1 0-1,1 0 0,-1 0 0,0 1 0,0-1 0,1 0 0,-1 0 0,0 0 1,0 0-1,0 0 0,0 0 0,0 0 0,-1 1 0,0 4 220,-1 0 0,0-1 0,-1 0 1,1 1-1,-7 8 0,-2 5 19,5-3-278,0 0 0,1 0 0,1 1 0,1-1 0,0 1 0,1 0 0,1 0 0,0 0 0,1 0 0,1 0 0,1 0 0,7 30 0,7 14 0,2-1 0,30 66 0,-20-58 0,-17-40 0,-5-15 0,0 0 0,-2 1 0,1 0 0,2 20 0,-6-31 0,-1 1 0,0 0 0,0-1 0,0 1 0,0-1 0,0 1 0,-1-1 0,0 1 0,0-1 0,0 1 0,0-1 0,0 1 0,-1-1 0,1 0 0,-1 0 0,0 0 0,0 0 0,0 0 0,0 0 0,-1 0 0,1-1 0,-6 4 0,-3 2-227,-1-1-1,0 0 1,0-1-1,0-1 1,-24 8-1,-23 5-6598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30.488"/>
    </inkml:context>
    <inkml:brush xml:id="br0">
      <inkml:brushProperty name="width" value="0.05" units="cm"/>
      <inkml:brushProperty name="height" value="0.05" units="cm"/>
      <inkml:brushProperty name="color" value="#FFFFFF"/>
    </inkml:brush>
  </inkml:definitions>
  <inkml:trace contextRef="#ctx0" brushRef="#br0">1 1 24575,'4'81'0,"16"98"0,-6-70 0,139 1183-152,-66-737-673,-52-398 858,82 229 1,-30-167-474,10-3 0,9-5 0,10-5 0,8-5 0,9-6 0,8-5 1,215 220-1,-196-248 166,7-7 0,7-7 0,6-8 0,7-8 0,4-9 1,6-7-1,343 144 0,-287-164 274,4-11 0,364 71 0,-304-101 0,539 25 0,-204-76 102,0-22-642,262-3 136,-486 38 1246,-348-9-648,-2 4 1,0 3 0,102 35-1,-151-40 138,-1 1 0,-1 2 0,0 1 0,-1 1 0,0 1-1,-1 1 1,-1 1 0,-1 2 0,-1 0 0,0 1 0,-2 1 0,0 1 0,-2 1-1,0 1 1,24 47 0,-1 9-120,37 109 0,14 93-104,56 266-108,-140-516 0,2-1 0,0 0 0,16 31 0,-22-55 0,1 1 0,0-1 0,0 0 0,0-1 0,1 1 0,0-1 0,0 0 0,1-1 0,0 1 0,0-1 0,1-1 0,0 1 0,0-1 0,0 0 0,15 5 0,-1-3 0,0-1 0,1-1 0,0-1 0,35 2 0,96-6 0,-130-1 0,408-43 0,-285 25 0,413-60 0,-39 6 0,-384 59 0,-109 12 0,0 2 0,52 6 0,-64-3 0,-1 1 0,0 1 0,0 0 0,-1 1 0,0 0 0,0 2 0,0-1 0,18 15 0,8 9 0,46 45 0,-2 14 0,3 4 0,-86-93 7,13 9 326,-13-9-386,-1-1-1,1 0 1,-1 0 0,0 0-1,1 1 1,-1-1 0,1 0 0,-1 0-1,1 0 1,-1 0 0,1 0-1,-1 0 1,1 0 0,-1 0 0,1 0-1,-1 0 1,1 0 0,-1 0 0,1 0-1,-1-1 1,0 1 0,1 0-1,-1 0 1,1 0 0,-1-1 0,1 1-1,-1 0 1,0-1 0,1 1 0,-1 0-1,1-1 1,4-8-6773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30.768"/>
    </inkml:context>
    <inkml:brush xml:id="br0">
      <inkml:brushProperty name="width" value="0.05" units="cm"/>
      <inkml:brushProperty name="height" value="0.05" units="cm"/>
      <inkml:brushProperty name="color" value="#FFFFFF"/>
    </inkml:brush>
  </inkml:definitions>
  <inkml:trace contextRef="#ctx0" brushRef="#br0">150 27 24575,'-7'-4'0,"2"1"0,-1 0 0,0 0 0,0 0 0,0 1 0,0 0 0,-1 0 0,1 0 0,-1 1 0,-8-1 0,15 2 0,0 0 0,0 0 0,0 0 0,0 0 0,-1 0 0,1 0 0,0 0 0,0 0 0,0 0 0,0 0 0,0 0 0,-1 1 0,1-1 0,0 0 0,0 0 0,0 0 0,0 0 0,0 0 0,0 0 0,-1 0 0,1 0 0,0 1 0,0-1 0,0 0 0,0 0 0,0 0 0,0 0 0,0 0 0,0 0 0,0 1 0,0-1 0,0 0 0,0 0 0,0 0 0,0 0 0,0 0 0,0 1 0,0-1 0,0 0 0,0 0 0,0 0 0,0 0 0,0 1 0,0-1 0,5 9 0,10 6 0,78 58 0,21 20 0,-99-79 0,-1 0 0,0 1 0,-1 1 0,-1 0 0,11 19 0,-21-31 0,0-1 0,0 1 0,0 0 0,-1-1 0,1 1 0,-1 0 0,0 0 0,0 0 0,-1 0 0,1 0 0,-1 0 0,0 0 0,0 0 0,0 0 0,-1 5 0,0-5 0,0-1 0,-1 1 0,1-1 0,-1 1 0,0-1 0,0 0 0,0 0 0,-1 0 0,1 0 0,-1 0 0,1 0 0,-1-1 0,0 1 0,0-1 0,0 0 0,-6 4 0,-8 3 66,-1 0 1,1-1-1,-2-1 0,-18 5 0,-77 14-1025,88-20 222,-84 15-6089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40.160"/>
    </inkml:context>
    <inkml:brush xml:id="br0">
      <inkml:brushProperty name="width" value="0.05" units="cm"/>
      <inkml:brushProperty name="height" value="0.05" units="cm"/>
      <inkml:brushProperty name="color" value="#FFFFFF"/>
    </inkml:brush>
  </inkml:definitions>
  <inkml:trace contextRef="#ctx0" brushRef="#br0">2384 5610 24575,'-70'15'0,"13"-11"0,-194 11 0,199-15 0,0-2 0,-94-16 0,87 5 0,2-2 0,-1-3 0,2-2 0,1-3 0,0-2 0,2-3 0,1-1 0,-55-43 0,26 9 8,3-4-1,2-3 1,-67-83-1,39 28-81,-103-165-1,134 172-100,6-2-1,6-4 1,5-1-1,5-3 1,-63-254 0,80 225 0,8-1 1,6-1 0,8-1 0,14-288 0,10 316 100,6 0 1,6 0 0,5 2 0,82-223 0,-44 188-19,8 3 1,6 3-1,108-156 1,-109 196 272,124-199 1294,-153 228-936,67-157 0,-89 176-1864,-24 62-5501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40.797"/>
    </inkml:context>
    <inkml:brush xml:id="br0">
      <inkml:brushProperty name="width" value="0.05" units="cm"/>
      <inkml:brushProperty name="height" value="0.05" units="cm"/>
      <inkml:brushProperty name="color" value="#FFFFFF"/>
    </inkml:brush>
  </inkml:definitions>
  <inkml:trace contextRef="#ctx0" brushRef="#br0">19 271 24575,'-1'0'0,"1"0"0,-1 0 0,0 0 0,0 1 0,0-1 0,1 0 0,-1-1 0,0 1 0,0 0 0,0 0 0,0 0 0,1 0 0,-1-1 0,0 1 0,0 0 0,1-1 0,-1 1 0,0 0 0,0-1 0,1 1 0,-1-1 0,-1-1 0,3 2 0,-1-1 0,0 1 0,0-1 0,0 0 0,0 1 0,0-1 0,1 0 0,-1 1 0,0-1 0,1 1 0,-1-1 0,0 0 0,1 1 0,-1-1 0,1 1 0,-1-1 0,0 1 0,1 0 0,0-1 0,0 0 0,36-22 0,155-49 0,-97 39 0,286-89 0,-381 121 0,1 1 0,-1 0 0,0 0 0,1-1 0,-1 1 0,1 0 0,-1 0 0,1 0 0,-1 0 0,1 0 0,-1 0 0,1 0 0,-1 0 0,1 0 0,-1 0 0,1 0 0,-1 0 0,1 0 0,-1 1 0,1-1 0,-1 0 0,1 0 0,-1 0 0,1 1 0,-1-1 0,0 0 0,1 0 0,-1 1 0,1-1 0,-1 0 0,0 1 0,1-1 0,-1 1 0,0-1 0,0 0 0,1 1 0,-1-1 0,0 1 0,0-1 0,1 1 0,-1-1 0,0 1 0,0-1 0,0 1 0,0-1 0,0 1 0,0-1 0,0 1 0,0 0 0,-5 32 0,1-18 0,2 6 0,-20 231 0,14-93 338,0 22-2041,8-166-5123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2.431"/>
    </inkml:context>
    <inkml:brush xml:id="br0">
      <inkml:brushProperty name="width" value="0.05" units="cm"/>
      <inkml:brushProperty name="height" value="0.05" units="cm"/>
    </inkml:brush>
  </inkml:definitions>
  <inkml:trace contextRef="#ctx0" brushRef="#br0">1 82 24575,'2'-4'0,"40"-69"0,-42 73 0,0-1 0,0 1 0,0 0 0,0 0 0,0 0 0,0-1 0,0 1 0,0 0 0,0 0 0,1 0 0,-1-1 0,0 1 0,0 0 0,0 0 0,0 0 0,0 0 0,1 0 0,-1 0 0,0-1 0,0 1 0,0 0 0,0 0 0,1 0 0,-1 0 0,0 0 0,0 0 0,0 0 0,1 0 0,-1 0 0,0 0 0,0 0 0,1 0 0,-1 0 0,0 0 0,0 0 0,0 0 0,1 0 0,-1 0 0,2 9 0,-3 13 0,-22 85 0,13-70 0,-8 62 0,18-96 0,0-1 0,0 1 0,0-1 0,0 1 0,0 0 0,0-1 0,1 1 0,-1-1 0,1 1 0,-1-1 0,1 1 0,1 1 0,-1-3 0,0 0 0,0 0 0,0 0 0,-1 0 0,1 0 0,0 0 0,0-1 0,0 1 0,0 0 0,1-1 0,-1 1 0,0-1 0,0 1 0,0-1 0,0 0 0,0 1 0,1-1 0,-1 0 0,0 0 0,0 0 0,0 0 0,1 0 0,-1 0 0,0 0 0,0 0 0,1-1 0,0 1 0,21-6 0,31-10 0,-38 10 0,0 1 0,1 1 0,-1 0 0,24-1 0,-38 4 0,0 1 0,0 0 0,0 0 0,0 0 0,-1 0 0,1 1 0,0-1 0,0 0 0,0 1 0,0-1 0,0 1 0,0 0 0,0 0 0,-1 0 0,1 0 0,0 0 0,2 1 0,-4 0 0,1-1 0,0 0 0,0 0 0,-1 0 0,1 0 0,0 1 0,-1-1 0,1 0 0,-1 1 0,0-1 0,1 0 0,-1 1 0,0-1 0,0 0 0,0 1 0,0-1 0,0 1 0,0 2 0,-1 1 0,-1 1 0,0-1 0,1 1 0,-2-1 0,1 0 0,-1 0 0,1 0 0,-1 0 0,-1 0 0,-4 5 0,-16 14-1365,0-3-5461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8.723"/>
    </inkml:context>
    <inkml:brush xml:id="br0">
      <inkml:brushProperty name="width" value="0.05" units="cm"/>
      <inkml:brushProperty name="height" value="0.05" units="cm"/>
    </inkml:brush>
  </inkml:definitions>
  <inkml:trace contextRef="#ctx0" brushRef="#br0">50 33 24575,'48'-32'0,"-45"32"0,-4 5 0,-5 5 0,-9 11 0,2 0 0,0 1 0,2 0 0,0 1 0,-9 31 0,17-48 0,1 1 0,1 0 0,-1 0 0,1 0 0,0 1 0,1-1 0,0 0 0,0 0 0,0 0 0,1 0 0,0 0 0,1 1 0,-1-2 0,1 1 0,1 0 0,-1 0 0,1-1 0,0 1 0,1-1 0,0 0 0,-1 0 0,2 0 0,6 7 0,-8-10 0,1 1 0,0-1 0,0-1 0,0 1 0,0 0 0,1-1 0,-1 0 0,1 0 0,0 0 0,-1-1 0,1 1 0,0-1 0,0 0 0,0-1 0,0 1 0,0-1 0,0 0 0,0 0 0,-1 0 0,1-1 0,0 0 0,0 0 0,0 0 0,0 0 0,6-4 0,2 0 0,-1-1 0,0 0 0,-1-1 0,1 0 0,-2 0 0,1-1 0,-1-1 0,14-14 0,7-14 0,-1-1 0,-2-2 0,34-65 0,-49 84 0,-6 14 0,-7 7 0,0 0 0,0 0 0,0 0 0,0 0 0,0 0 0,1 0 0,-1 0 0,0 0 0,0 0 0,0 0 0,0 0 0,0 0 0,0 0 0,0 0 0,0 0 0,1 0 0,-1 0 0,0 0 0,0 1 0,0-1 0,0 0 0,0 0 0,0 0 0,0 0 0,0 0 0,0 0 0,0 0 0,0 0 0,1 0 0,-1 1 0,0-1 0,0 0 0,0 0 0,0 0 0,0 0 0,0 0 0,0 0 0,0 1 0,0-1 0,0 0 0,0 0 0,0 0 0,0 0 0,0 0 0,0 0 0,0 0 0,0 1 0,-1-1 0,1 0 0,0 0 0,0 0 0,0 0 0,0 0 0,0 0 0,0 1 0,-4 29 96,-9 33 0,7-40-81,2 0 0,0 1 1,-1 35-1,5-52-116,1 1 0,0-1 0,0 0 0,0 0-1,0 0 1,1 0 0,1 0 0,-1 0 0,1-1 0,0 1 0,1-1 0,-1 0-1,1 0 1,0 0 0,10 10 0,14 9-6725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54.301"/>
    </inkml:context>
    <inkml:brush xml:id="br0">
      <inkml:brushProperty name="width" value="0.05" units="cm"/>
      <inkml:brushProperty name="height" value="0.05" units="cm"/>
      <inkml:brushProperty name="color" value="#FFFFFF"/>
    </inkml:brush>
  </inkml:definitions>
  <inkml:trace contextRef="#ctx0" brushRef="#br0">665 443 24575,'1'-9'0,"0"-1"0,1 0 0,1 1 0,-1-1 0,2 1 0,-1 0 0,5-9 0,8-20 0,-10 19 0,-1 0 0,0-1 0,-2 0 0,0 1 0,-1-1 0,-1-38 0,-2 50 0,1 1 0,-2 0 0,1-1 0,-1 1 0,0 0 0,-1 0 0,0 0 0,0 1 0,-6-11 0,6 13 0,-1 0 0,1-1 0,-1 2 0,0-1 0,0 0 0,0 1 0,0-1 0,-1 1 0,1 1 0,-1-1 0,0 0 0,0 1 0,0 0 0,-8-2 0,-7-1 0,-1 2 0,0 0 0,0 1 0,0 1 0,-1 0 0,-22 4 0,-127 23 0,133-18 0,-56 19 0,84-23 0,0 0 0,-1 0 0,2 1 0,-1 0 0,1 1 0,-1 0 0,2 1 0,-1 0 0,1 0 0,-9 10 0,15-14 0,0-1 0,0 1 0,0 0 0,1-1 0,-1 1 0,1 0 0,-1 0 0,1 0 0,0 0 0,0 0 0,1 0 0,-1 1 0,1-1 0,-1 0 0,1 0 0,0 0 0,0 1 0,1-1 0,0 4 0,0-2 0,1 0 0,0 0 0,0 0 0,1 0 0,-1 0 0,1 0 0,0-1 0,0 1 0,1-1 0,5 6 0,7 4 0,0 0 0,1-1 0,0-1 0,32 17 0,135 61 0,2 1 0,-147-69 0,-2 1 0,58 47 0,-83-59 0,0 0 0,-1 0 0,0 1 0,-1 0 0,0 1 0,-1 0 0,0 1 0,11 25 0,-17-33 0,-1 0 0,0 0 0,0 0 0,-1 0 0,0 0 0,0 0 0,0 0 0,-1 0 0,0 0 0,0 0 0,0 1 0,-1-1 0,0 0 0,0 0 0,-1 0 0,0 0 0,0 0 0,0-1 0,-1 1 0,1-1 0,-1 1 0,-1-1 0,1 0 0,-1 0 0,-5 6 0,-1-1 0,-1-1 0,1-1 0,-1 0 0,-1 0 0,1-1 0,-1 0 0,-1-1 0,1-1 0,-1 0 0,-24 6 0,1-3 0,0-1 0,-68 2 0,69-7 69,0-3-1,0-1 0,0-1 0,-64-16 1,81 15-212,1-1 1,1-1 0,-1-1 0,1 0-1,0-1 1,1 0 0,-1-2 0,2 0 0,0 0-1,0-1 1,-18-20 0,5-2-6684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54.754"/>
    </inkml:context>
    <inkml:brush xml:id="br0">
      <inkml:brushProperty name="width" value="0.05" units="cm"/>
      <inkml:brushProperty name="height" value="0.05" units="cm"/>
      <inkml:brushProperty name="color" value="#FFFFFF"/>
    </inkml:brush>
  </inkml:definitions>
  <inkml:trace contextRef="#ctx0" brushRef="#br0">533 297 24575,'12'-12'0,"0"0"0,-2-1 0,1-1 0,-2 0 0,0 0 0,13-28 0,-20 36 0,1 0 0,-2 1 0,1-1 0,-1 0 0,0 0 0,0 0 0,-1 0 0,1 0 0,-2-11 0,0 13 0,0-1 0,0 1 0,0 0 0,-1 0 0,1 0 0,-1 0 0,0 1 0,0-1 0,0 0 0,-1 1 0,1-1 0,-1 1 0,0 0 0,0 0 0,-5-4 0,2 2 0,0 1 0,-1-1 0,1 1 0,-1 1 0,0-1 0,-1 1 0,1 1 0,-1-1 0,-11-2 0,5 3 0,0 1 0,0 0 0,0 0 0,-26 4 0,3 3 0,1 1 0,0 2 0,-38 15 0,65-21 0,-14 5 0,1 1 0,-23 11 0,40-17 0,0 0 0,1-1 0,-1 2 0,0-1 0,1 0 0,0 1 0,0 0 0,0 0 0,0 0 0,1 1 0,-1-1 0,1 1 0,0 0 0,-3 8 0,5-8 0,0-1 0,1 1 0,-1-1 0,1 1 0,1-1 0,-1 1 0,0-1 0,1 0 0,0 1 0,0-1 0,1 0 0,-1 1 0,1-1 0,0 0 0,0 0 0,0 0 0,0 0 0,1-1 0,-1 1 0,7 5 0,6 8 0,0-1 0,30 24 0,128 93 0,-95-76 0,-3 2 0,69 73 0,-134-123 0,-1 1 0,-1 1 0,0 0 0,0 0 0,-1 0 0,0 1 0,5 15 0,-11-24 0,1 0 0,-1 0 0,0 1 0,-1-1 0,1 0 0,-1 1 0,1-1 0,-1 1 0,0-1 0,0 0 0,-1 1 0,1-1 0,-1 1 0,0-1 0,0 0 0,0 1 0,0-1 0,0 0 0,-1 0 0,1 0 0,-1 0 0,0 0 0,0 0 0,0 0 0,0-1 0,0 1 0,-1-1 0,1 0 0,-1 1 0,0-1 0,0 0 0,-6 3 0,-3 1 0,-1 0 0,0-1 0,-1 0 0,1-1 0,-1-1 0,0 0 0,0 0 0,0-2 0,-15 1 0,-22-2 0,-56-6 0,67 2 114,1-2 0,-57-14 0,79 15-304,1-1 0,-1 0 1,1-1-1,1-1 0,0 0 1,0-1-1,0 0 1,-14-14-1,-7-12-6636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55.143"/>
    </inkml:context>
    <inkml:brush xml:id="br0">
      <inkml:brushProperty name="width" value="0.05" units="cm"/>
      <inkml:brushProperty name="height" value="0.05" units="cm"/>
      <inkml:brushProperty name="color" value="#FFFFFF"/>
    </inkml:brush>
  </inkml:definitions>
  <inkml:trace contextRef="#ctx0" brushRef="#br0">261 42 24575,'2'-1'0,"-8"-3"0,-8-2 0,5 5 0,0-1 0,0 2 0,-1-1 0,1 1 0,0 1 0,-1-1 0,1 2 0,0-1 0,0 1 0,0 1 0,0-1 0,0 2 0,1-1 0,-1 1 0,1 0 0,0 1 0,-8 6 0,10-7 0,0 1 0,0 0 0,0 1 0,1 0 0,0-1 0,0 2 0,1-1 0,-1 0 0,1 1 0,1 0 0,-1 0 0,1 0 0,0 1 0,1-1 0,0 1 0,0-1 0,0 1 0,1 0 0,0-1 0,1 14 0,1-7 0,0 0 0,2 0 0,-1 0 0,2 0 0,0 0 0,0 0 0,1-1 0,1 0 0,0 0 0,1-1 0,0 0 0,1 0 0,1 0 0,0-1 0,0 0 0,1-1 0,0 0 0,1-1 0,0 0 0,0 0 0,1-1 0,0-1 0,1 0 0,0-1 0,0 0 0,0-1 0,1 0 0,19 4 0,-19-7 0,0 0 0,0-1 0,0-1 0,0 0 0,0 0 0,0-2 0,0 0 0,0 0 0,0-1 0,-1-1 0,1-1 0,15-6 0,-20 6 0,0 1 0,-1-2 0,1 1 0,-1-1 0,0-1 0,-1 1 0,1-1 0,-1-1 0,0 1 0,-1-1 0,0 0 0,0-1 0,-1 1 0,0-1 0,-1 0 0,0-1 0,5-16 0,-6 16 0,-1 0 0,0 0 0,0 0 0,-1 0 0,-1-1 0,0 1 0,0 0 0,-1-1 0,0 1 0,-1 0 0,0 0 0,-1 0 0,0 0 0,0 0 0,-1 1 0,-1 0 0,1-1 0,-1 1 0,-9-11 0,5 9 0,-1-1 0,0 2 0,0-1 0,-1 1 0,-1 1 0,0 0 0,0 1 0,-1 0 0,0 1 0,0 0 0,0 1 0,-29-9 0,10 8-273,-1 1 0,0 1 0,0 1 0,-54 2 0,48 3-6553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29:55.892"/>
    </inkml:context>
    <inkml:brush xml:id="br0">
      <inkml:brushProperty name="width" value="0.05" units="cm"/>
      <inkml:brushProperty name="height" value="0.05" units="cm"/>
      <inkml:brushProperty name="color" value="#FFFFFF"/>
    </inkml:brush>
  </inkml:definitions>
  <inkml:trace contextRef="#ctx0" brushRef="#br0">4011 645 24575,'-1'-24'0,"-2"0"0,-1 0 0,0 0 0,-2 1 0,-1 0 0,-1 0 0,0 0 0,-15-25 0,12 28-9,-1-1 0,-1 1 0,-1 1 0,0 1 0,-2 0 0,0 1-1,-29-25 1,20 23-27,-1 1-1,-1 1 1,-1 1-1,-58-24 1,34 21-43,0 2 0,-64-11 0,-108-6-158,-5 17-183,-1 9-1,1 10 1,-388 54 0,422-25 281,-245 73 0,290-57-84,2 6-1,-157 81 0,234-97 98,1 3-1,-90 68 1,126-81 136,1 2 1,1 0 0,2 2 0,0 2 0,3 1 0,-25 38 0,39-51 64,1 1 0,1 0 0,2 1 1,0 0-1,1 0 0,1 1 0,2 0 1,-5 36-1,8-27 133,1 0 0,1 0 0,2 0-1,1 0 1,13 54 0,-3-35 192,3 0 1,42 90-1,-22-69-131,52 76-1,-56-100-268,2-2 0,3-1 0,1-2 0,3-1 0,1-2 0,2-2 0,1-2 0,2-3 0,2-1 0,82 42 0,-40-34-307,2-4 0,2-4-1,113 24 1,303 32-922,261-23 247,1-85-280,-432-32 974,-260 32 199,-1-4 0,91-38 0,-120 38 50,0-1 0,-2-3-1,-1-2 1,49-39-1,-64 40 28,0-1-1,-2-1 0,-1-2 0,-1-1 0,46-71 1,-45 52 12,-2-1 0,-3-1 0,-2-1 0,-3-1 0,19-78 0,-18 35 0,-5-1 0,6-135 0,-19 158 625,-11-114 1,3 150-271,-2 0 0,-1 0 0,-2 1 0,-22-56 0,25 79-193,-1 0 1,-1 1 0,-1 0 0,0 0 0,-1 1 0,0 1 0,-2 0-1,1 0 1,-2 1 0,0 1 0,-30-21 0,18 17-86,-1 1 0,-1 1 0,-1 2 0,0 1 0,0 1 1,-44-9-1,-213-23-73,-6 23 62,17 2-1491,179 8-5401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5:30:14.973"/>
    </inkml:context>
    <inkml:brush xml:id="br0">
      <inkml:brushProperty name="width" value="0.05" units="cm"/>
      <inkml:brushProperty name="height" value="0.05" units="cm"/>
      <inkml:brushProperty name="color" value="#FFFFFF"/>
    </inkml:brush>
  </inkml:definitions>
  <inkml:trace contextRef="#ctx0" brushRef="#br0">1 553 24575,'-1'0'0,"1"0"0,0 0 0,0 0 0,0-1 0,0 1 0,0 0 0,0 0 0,0 0 0,0-1 0,0 1 0,0 0 0,0 0 0,0-1 0,0 1 0,0 0 0,0 0 0,0 0 0,1-1 0,-1 1 0,0 0 0,0 0 0,0 0 0,0-1 0,0 1 0,0 0 0,1 0 0,-1 0 0,0 0 0,0 0 0,0-1 0,0 1 0,1 0 0,-1 0 0,0 0 0,0 0 0,0 0 0,1 0 0,-1 0 0,0 0 0,0-1 0,1 1 0,8 7 0,7 11 0,3 16 0,28 72 0,1 1 0,-47-105 0,-1-1 0,1 1 0,0 0 0,0-1 0,0 1 0,0-1 0,0 0 0,0 1 0,0-1 0,0 0 0,1 0 0,-1 0 0,0 0 0,1 0 0,-1 0 0,1 0 0,-1 0 0,1 0 0,-1-1 0,4 2 0,-4-2 0,1-1 0,0 1 0,-1-1 0,1 1 0,0-1 0,-1 1 0,1-1 0,-1 0 0,1 0 0,-1 0 0,1 0 0,-1 0 0,0 0 0,1 0 0,-1 0 0,0-1 0,0 1 0,0 0 0,0-1 0,1-2 0,88-135 0,-31 44 0,-7 15 0,112-160 0,-126 190 0,2 2 0,73-68 0,-75 84-1365,-7 11-5461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9.254"/>
    </inkml:context>
    <inkml:brush xml:id="br0">
      <inkml:brushProperty name="width" value="0.05" units="cm"/>
      <inkml:brushProperty name="height" value="0.05" units="cm"/>
    </inkml:brush>
  </inkml:definitions>
  <inkml:trace contextRef="#ctx0" brushRef="#br0">259 288 24575,'13'-37'0,"-2"-1"0,-2 0 0,8-71 0,-16 104 0,-1-1 0,-1 1 0,1 0 0,-1-1 0,0 1 0,0 0 0,-3-9 0,3 13 0,1 0 0,-1 0 0,1 0 0,0 1 0,-1-1 0,0 0 0,1 0 0,-1 0 0,0 1 0,1-1 0,-1 0 0,0 1 0,0-1 0,1 0 0,-1 1 0,0-1 0,0 1 0,0-1 0,-1 1 0,1 0 0,0 0 0,-1 0 0,1 0 0,0 0 0,-1 0 0,1 0 0,0 1 0,0-1 0,0 0 0,-1 1 0,1-1 0,0 1 0,0 0 0,0-1 0,0 1 0,0 0 0,0 0 0,0-1 0,-1 3 0,-5 3 0,1 1 0,0 1 0,0-1 0,1 1 0,0 0 0,0 0 0,1 1 0,0-1 0,-4 14 0,-2 10 0,-7 42 0,5-3 0,-5 123 0,18 74 0,0-64 0,-1-186 0,1-5 0,-1 1 0,-1-1 0,0 0 0,-1 1 0,0-1 0,-1 0 0,0 0 0,-6 13 0,9-25 0,0 0 0,-1 1 0,1-1 0,-1 0 0,1 0 0,-1 0 0,1 0 0,-1 0 0,1 0 0,-1 0 0,0-1 0,0 1 0,1 0 0,-1 0 0,0 0 0,0-1 0,0 1 0,0 0 0,0-1 0,0 1 0,0-1 0,0 1 0,0-1 0,0 0 0,-1 1 0,1-1 0,0 0 0,0 0 0,0 0 0,0 0 0,0 0 0,-1 0 0,1 0 0,0 0 0,0 0 0,0 0 0,0-1 0,0 1 0,0 0 0,0-1 0,0 1 0,0-1 0,-2-1 0,-1-1 0,0 0 0,0 0 0,1-1 0,0 1 0,-1-1 0,1 0 0,0 0 0,1-1 0,-3-4 0,-5-12 0,1 0 0,1-1 0,1 0 0,1 0 0,1-1 0,-4-44 0,7 37 0,2-1 0,0 1 0,2-1 0,11-53 0,-9 69 0,0 0 0,1 0 0,0 0 0,1 1 0,1-1 0,0 1 0,1 1 0,0 0 0,1 0 0,14-15 0,-14 19 0,0 1 0,0 0 0,0 0 0,1 1 0,1 0 0,-1 1 0,1 0 0,0 1 0,0 0 0,0 1 0,1 0 0,0 1 0,20-3 0,13 2 0,-1 2 0,67 5 0,-22 0 0,-87-3 0,0 0 0,0 0 0,0 0 0,0 0 0,0 0 0,0 0 0,0 0 0,0 1 0,0-1 0,0 1 0,0-1 0,0 1 0,0 0 0,0 0 0,-1 0 0,1 0 0,0 0 0,0 0 0,-1 1 0,1-1 0,-1 0 0,1 1 0,-1-1 0,0 1 0,1 0 0,-1-1 0,0 1 0,0 0 0,0 0 0,0 0 0,-1 0 0,1 0 0,0-1 0,-1 1 0,1 1 0,-1-1 0,0 3 0,7 42 0,-2 1 0,-3-1 0,-4 64 0,2-100 0,-10 118-1365,6-101-5461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9.399"/>
    </inkml:context>
    <inkml:brush xml:id="br0">
      <inkml:brushProperty name="width" value="0.05" units="cm"/>
      <inkml:brushProperty name="height" value="0.05" units="cm"/>
    </inkml:brush>
  </inkml:definitions>
  <inkml:trace contextRef="#ctx0" brushRef="#br0">1 73 24575,'3'-6'0,"1"-5"0,0-3 0,-1-3 0,-4 2 0,-2 6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0.041"/>
    </inkml:context>
    <inkml:brush xml:id="br0">
      <inkml:brushProperty name="width" value="0.05" units="cm"/>
      <inkml:brushProperty name="height" value="0.05" units="cm"/>
    </inkml:brush>
  </inkml:definitions>
  <inkml:trace contextRef="#ctx0" brushRef="#br0">100 129 24575,'1'0'0,"-1"0"0,1 0 0,-1 0 0,0 0 0,1 0 0,-1 0 0,1 0 0,-1 0 0,0 0 0,1 0 0,-1 0 0,1 0 0,-1 0 0,0 0 0,1 0 0,-1 0 0,1 0 0,-1 0 0,0 0 0,1 1 0,-1-1 0,0 0 0,1 0 0,-1 1 0,0-1 0,1 0 0,-1 0 0,0 1 0,0-1 0,1 0 0,-1 1 0,0-1 0,0 0 0,1 1 0,-1-1 0,0 0 0,0 1 0,0-1 0,0 1 0,0-1 0,0 0 0,0 1 0,1-1 0,-1 1 0,0-1 0,0 0 0,-1 1 0,1-1 0,0 1 0,0-1 0,0 0 0,0 1 0,0-1 0,0 0 0,0 1 0,-1-1 0,1 1 0,0-1 0,0 0 0,0 1 0,-1-1 0,1 0 0,0 0 0,-1 1 0,1-1 0,0 0 0,-1 0 0,1 1 0,-28 27 0,21-22 0,-1 2 0,0 1 0,1 0 0,0 1 0,0 0 0,1 0 0,0 0 0,1 1 0,0-1 0,-5 18 0,9-24 0,0 0 0,0 0 0,1 0 0,-1 1 0,1-1 0,0 0 0,0 0 0,0 1 0,1-1 0,-1 0 0,1 0 0,3 7 0,-3-8 0,1 1 0,0-1 0,0-1 0,0 1 0,0 0 0,0 0 0,1-1 0,-1 1 0,1-1 0,-1 0 0,1 0 0,0 0 0,0 0 0,0 0 0,0-1 0,0 1 0,6 1 0,0-1 0,0 1 0,-1-2 0,1 1 0,0-1 0,0-1 0,0 0 0,0 0 0,0 0 0,-1-1 0,1-1 0,0 1 0,0-1 0,16-7 0,-21 8 0,1-1 0,-1 0 0,0 0 0,1-1 0,-1 1 0,0-1 0,-1 0 0,1 0 0,0 0 0,-1 0 0,0-1 0,0 1 0,0-1 0,0 0 0,0 0 0,-1 0 0,0 0 0,0 0 0,0-1 0,0 1 0,-1-1 0,1 1 0,-1-1 0,0 1 0,-1-1 0,1 0 0,-1-8 0,-2-7 0,-8-29 0,7 33 0,-1 1 0,2-1 0,0 0 0,1-25 0,1 36 0,1 1 0,-1 0 0,1-1 0,0 1 0,1 0 0,-1-1 0,1 1 0,-1 0 0,1 0 0,1 0 0,-1 0 0,0 1 0,1-1 0,0 1 0,0-1 0,0 1 0,0 0 0,0 0 0,1 0 0,7-4 0,-2 2 0,0 1 0,0 0 0,1 1 0,-1 0 0,1 0 0,0 1 0,-1 0 0,1 1 0,0 0 0,0 1 0,0 0 0,0 0 0,0 1 0,0 0 0,11 4 0,-8-2 0,0 0 0,-1 1 0,1 1 0,-1 0 0,0 0 0,-1 1 0,1 1 0,-1 0 0,0 1 0,-1 0 0,11 11 0,-13-11 0,0 1 0,-1 0 0,0 0 0,0 1 0,-1 0 0,0 0 0,-1 1 0,0 0 0,-1 0 0,0 0 0,-1 0 0,0 0 0,-1 1 0,0-1 0,-1 1 0,0 0 0,-1 0 0,-1 15 0,1-25 0,-1-1 0,1 1 0,0-1 0,-1 1 0,0 0 0,1-1 0,-1 0 0,0 1 0,0-1 0,0 1 0,1-1 0,-2 0 0,1 0 0,0 0 0,0 0 0,0 1 0,0-1 0,-1-1 0,1 1 0,0 0 0,-1 0 0,1 0 0,-1-1 0,-1 1 0,2 0 0,0-1 0,-1 0 0,1 0 0,0 0 0,0 0 0,0 0 0,-1 0 0,1 0 0,0 0 0,0-1 0,0 1 0,0 0 0,-1-1 0,1 1 0,0-1 0,0 1 0,0-1 0,0 0 0,0 1 0,0-1 0,0 0 0,0 0 0,1 0 0,-1 1 0,0-1 0,0 0 0,1 0 0,-1 0 0,0 0 0,1-1 0,-1 1 0,1 0 0,-1 0 0,1-1 0,-2-5 0,0 1 0,1-1 0,-1 0 0,2 1 0,-1-1 0,1 0 0,0 0 0,0 1 0,1-1 0,0 0 0,0 1 0,0-1 0,1 0 0,0 1 0,0 0 0,1-1 0,0 1 0,0 0 0,0 0 0,1 1 0,0-1 0,7-8 0,-1 3 0,0 1 0,1 0 0,0 0 0,0 1 0,1 0 0,0 1 0,1 1 0,-1-1 0,25-8 0,-33 14 0,0 1 0,0 0 0,0-1 0,0 1 0,1 1 0,-1-1 0,0 1 0,0-1 0,1 1 0,-1 0 0,0 1 0,0-1 0,0 1 0,1 0 0,-1 0 0,0 0 0,0 0 0,0 1 0,0 0 0,6 4 0,-5-2 0,0 0 0,0 1 0,-1-1 0,0 1 0,0 0 0,0 0 0,0 1 0,-1-1 0,0 1 0,0 0 0,-1 0 0,1 0 0,1 8 0,1 8-273,0 0 0,-1 0 0,-2 1 0,1 31 0,-3-41-6553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0.184"/>
    </inkml:context>
    <inkml:brush xml:id="br0">
      <inkml:brushProperty name="width" value="0.05" units="cm"/>
      <inkml:brushProperty name="height" value="0.05" units="cm"/>
    </inkml:brush>
  </inkml:definitions>
  <inkml:trace contextRef="#ctx0" brushRef="#br0">0 81 24575,'3'-6'0,"1"-8"0,0-4 0,-1-3 0,0 6 0,-2 8 0,0 9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5.821"/>
    </inkml:context>
    <inkml:brush xml:id="br0">
      <inkml:brushProperty name="width" value="0.05" units="cm"/>
      <inkml:brushProperty name="height" value="0.05" units="cm"/>
    </inkml:brush>
  </inkml:definitions>
  <inkml:trace contextRef="#ctx0" brushRef="#br0">277 171 24575,'41'-32'0,"-14"13"0,-20 13 0,0 0 0,0-1 0,0 0 0,-1 0 0,8-11 0,-13 17 0,0 0 0,0-1 0,-1 1 0,1-1 0,0 1 0,0-1 0,-1 1 0,1-1 0,-1 1 0,1-1 0,-1 0 0,0 1 0,0-1 0,1 0 0,-1 1 0,0-1 0,-1 0 0,1 1 0,0-1 0,0 0 0,-1 1 0,1-1 0,-1 1 0,1-1 0,-1 0 0,0 1 0,0-1 0,1 1 0,-1 0 0,0-1 0,0 1 0,0 0 0,-1 0 0,1-1 0,0 1 0,0 0 0,-1 0 0,1 0 0,-2 0 0,-1-1 0,0 0 0,0 1 0,-1-1 0,1 1 0,0 0 0,-1 0 0,1 1 0,0-1 0,-1 1 0,1 0 0,-1 0 0,1 1 0,0-1 0,-1 1 0,1 0 0,0 0 0,-1 1 0,1-1 0,0 1 0,-5 2 0,-8 5 0,1 0 0,0 0 0,-21 17 0,18-11 0,1 1 0,1 1 0,1 0 0,0 1 0,1 1 0,1 0 0,1 1 0,0 0 0,-9 24 0,16-31 0,0 1 0,1-1 0,0 1 0,1 1 0,1-1 0,0 0 0,1 1 0,1-1 0,0 1 0,1 0 0,0-1 0,2 1 0,-1 0 0,2-1 0,7 27 0,-6-32 0,-1 0 0,1-1 0,1 0 0,-1 0 0,2 0 0,-1-1 0,1 1 0,0-1 0,0 0 0,1-1 0,0 0 0,11 8 0,-8-8 0,0 0 0,1 0 0,0-1 0,0-1 0,0 0 0,0-1 0,1 0 0,22 3 0,-14-4 0,0-1 0,1-2 0,-1 0 0,0-1 0,0 0 0,0-2 0,0-1 0,0 0 0,-1-1 0,0-1 0,21-11 0,-20 6 0,0 0 0,0-2 0,-2 0 0,1-1 0,-2-1 0,0 0 0,-1-1 0,-1-1 0,0-1 0,16-27 0,-21 30 0,-1-1 0,-1 0 0,0 0 0,-1-1 0,-1 0 0,-1 0 0,-1 0 0,0-1 0,-1 0 0,-1 1 0,-1-1 0,0 0 0,-4-26 0,3 44 0,0-1 0,0 1 0,0 0 0,0-1 0,-1 1 0,1 0 0,-1 0 0,1-1 0,-1 1 0,1 0 0,-1 0 0,1-1 0,-3-1 0,3 3 0,0 0 0,0 0 0,-1 0 0,1 0 0,0 0 0,-1 0 0,1 0 0,0 0 0,-1 0 0,1 0 0,0 0 0,-1 0 0,1 0 0,0 0 0,0 0 0,-1 0 0,1 0 0,0 0 0,-1 0 0,1 1 0,0-1 0,0 0 0,-1 0 0,1 0 0,0 0 0,0 1 0,-1-1 0,1 0 0,0 0 0,0 1 0,0-1 0,-1 0 0,1 0 0,0 1 0,-3 3 0,1 0 0,0 0 0,0 0 0,0 0 0,0 1 0,-1 5 0,-5 21 0,-9 60 0,16-83 0,0 1 0,1-1 0,0 0 0,0 0 0,1 1 0,0-1 0,0 0 0,1 0 0,0 0 0,1 0 0,0 0 0,0-1 0,4 8 0,-6-13 0,0-1 0,0 1 0,0-1 0,0 0 0,0 0 0,0 0 0,1 0 0,-1 1 0,0-2 0,1 1 0,-1 0 0,1 0 0,-1 0 0,1-1 0,-1 1 0,1-1 0,-1 1 0,1-1 0,0 1 0,-1-1 0,1 0 0,0 0 0,-1 0 0,1 0 0,0 0 0,-1 0 0,1 0 0,-1-1 0,1 1 0,0-1 0,-1 1 0,1-1 0,-1 0 0,1 1 0,-1-1 0,1 0 0,1-2 0,7-3 0,-1-1 0,0 0 0,0-1 0,9-11 0,-11 12 0,15-21 0,-18 22 0,0 1 0,0 0 0,0 0 0,0 0 0,1 1 0,-1-1 0,1 1 0,10-6 0,-14 9 0,-1 1 0,1 0 0,-1 0 0,1 0 0,0 0 0,-1 0 0,1 0 0,-1 0 0,1 0 0,-1 0 0,1 0 0,-1 0 0,1 0 0,-1 1 0,1-1 0,0 0 0,-1 0 0,1 1 0,-1-1 0,0 0 0,1 0 0,-1 1 0,1-1 0,-1 1 0,1-1 0,-1 0 0,0 1 0,1-1 0,-1 1 0,0-1 0,1 1 0,-1-1 0,0 1 0,1 0 0,7 22 0,-7-18 0,5 17 0,-2-7 0,1 0 0,0 0 0,1 0 0,10 18 0,-14-30 0,0 0 0,0 0 0,0 0 0,0 0 0,0 0 0,1-1 0,-1 1 0,1-1 0,0 0 0,0 0 0,0 0 0,0 0 0,0 0 0,0-1 0,0 1 0,1-1 0,-1 0 0,0 0 0,1 0 0,-1 0 0,1-1 0,-1 1 0,1-1 0,-1 0 0,5-1 0,6-1 0,1-1 0,-1-1 0,0-1 0,0 0 0,0 0 0,-1-2 0,0 1 0,0-2 0,16-12 0,-14 8 0,-1 0 0,0-1 0,-1 0 0,0-1 0,-2-1 0,1 0 0,11-21 0,-17 25 0,-1 0 0,0 0 0,0 0 0,-1-1 0,0 0 0,-1 0 0,-1 0 0,0 0 0,0 0 0,-1 0 0,-1-25 0,1 61 0,1-1 0,5 33 0,5-13 0,25 61 0,-22-66 0,-1 0 0,9 44 0,-23-80 0,1 1 0,-1-1 0,1 1 0,-1-1 0,0 1 0,0-1 0,0 1 0,0-1 0,0 1 0,-1-1 0,1 1 0,-1-1 0,0 1 0,1-1 0,-1 0 0,0 1 0,-1-1 0,1 0 0,0 0 0,0 1 0,-1-1 0,0 0 0,1-1 0,-1 1 0,0 0 0,-4 3 0,3-4 0,0 1 0,0-1 0,-1 0 0,1 0 0,-1 0 0,1 0 0,-1 0 0,1-1 0,-1 1 0,1-1 0,-1 0 0,0 0 0,1-1 0,-1 1 0,1-1 0,-1 0 0,1 1 0,-6-3 0,5 1-85,0 0 0,-1 0-1,1 0 1,0 0 0,0-1-1,1 0 1,-1 1 0,1-1-1,-1-1 1,1 1 0,0 0-1,0-1 1,0 0 0,0 1-1,-2-7 1,-6-13-6741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6.023"/>
    </inkml:context>
    <inkml:brush xml:id="br0">
      <inkml:brushProperty name="width" value="0.05" units="cm"/>
      <inkml:brushProperty name="height" value="0.05" units="cm"/>
    </inkml:brush>
  </inkml:definitions>
  <inkml:trace contextRef="#ctx0" brushRef="#br0">0 4 24575,'3'0'0,"2"-3"0,-2 2 0,-3 5 0,-1 3 0,-2 5 0,1 5 0,0 6 0,0 9 0,5 6 0,0 7 0,4 4 0,0 3 0,1-2 0,1 0 0,-2-3 0,-3-10-8191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06.919"/>
    </inkml:context>
    <inkml:brush xml:id="br0">
      <inkml:brushProperty name="width" value="0.05" units="cm"/>
      <inkml:brushProperty name="height" value="0.05" units="cm"/>
    </inkml:brush>
  </inkml:definitions>
  <inkml:trace contextRef="#ctx0" brushRef="#br0">1 220 24575,'0'-5'0,"0"0"0,0 0 0,1 0 0,-1 0 0,1 0 0,1 0 0,-1 1 0,1-1 0,-1 0 0,1 1 0,1-1 0,-1 1 0,1 0 0,-1 0 0,1 0 0,1 0 0,4-5 0,-2 4 0,1 0 0,0 0 0,-1 1 0,1 0 0,1 1 0,-1-1 0,0 1 0,1 1 0,0-1 0,10-1 0,19-2 0,1 1 0,66 0 0,78 13 0,-84-2 0,333 4 0,-417-10 0,45-4 0,-54 4 0,0-1 0,0 0 0,-1 0 0,1-1 0,0 1 0,0-1 0,-1 0 0,9-5 0,-12 6 0,-1 1 0,1-1 0,0 1 0,-1-1 0,1 1 0,0-1 0,-1 1 0,1-1 0,-1 0 0,1 1 0,-1-1 0,1 0 0,-1 0 0,0 1 0,1-1 0,-1 0 0,0 0 0,0 0 0,1 1 0,-1-1 0,0 0 0,0 0 0,0 0 0,0 0 0,0 0 0,0 1 0,0-1 0,0 0 0,0 0 0,-1 0 0,1 1 0,0-1 0,-1 0 0,1 0 0,0 0 0,-1 1 0,1-1 0,-1 0 0,1 1 0,-1-1 0,1 0 0,-1 1 0,0-1 0,1 1 0,-1-1 0,-1 0 0,-2-3 0,-1 0 0,0 1 0,0-1 0,-1 1 0,-5-2 0,1 1 0,-1 0 0,1 1 0,0 0 0,-1 1 0,1 0 0,-1 1 0,0 0 0,0 1 0,1 0 0,-1 1 0,0 0 0,1 0 0,-15 5 0,18-5 0,0 1 0,1 1 0,-1-1 0,1 1 0,-1 0 0,1 1 0,1 0 0,-1 0 0,0 0 0,1 0 0,0 1 0,0 0 0,0 0 0,0 0 0,1 1 0,0-1 0,0 1 0,1 0 0,-1 1 0,1-1 0,-3 11 0,3-6 0,0-1 0,1 1 0,0 0 0,1 0 0,0 0 0,1 0 0,0 0 0,1 0 0,0 0 0,1-1 0,0 1 0,1 0 0,0-1 0,6 15 0,-5-17 0,0 0 0,0-1 0,1 0 0,0 1 0,1-2 0,-1 1 0,1 0 0,1-1 0,-1 0 0,1-1 0,0 0 0,0 0 0,1 0 0,-1-1 0,1 0 0,0 0 0,0-1 0,13 4 0,-13-5 0,-1 0 0,1-1 0,0 1 0,0-1 0,0-1 0,1 0 0,-1 0 0,0 0 0,0-1 0,0 0 0,0-1 0,0 0 0,-1 0 0,1-1 0,0 0 0,-1 0 0,0 0 0,0-1 0,0 0 0,0-1 0,0 0 0,-1 0 0,0 0 0,0-1 0,-1 1 0,1-1 0,-1-1 0,0 1 0,-1-1 0,0 0 0,0 0 0,0 0 0,3-10 0,-2 0 0,-1 1 0,0-1 0,-1 0 0,1-32 0,3-20 0,-5 62 0,2 8 0,4 16 0,6 28 0,-14-44 0,7 34 0,-6-27 0,0-1 0,0 0 0,1 1 0,0-1 0,0 0 0,0 0 0,1 0 0,1 0 0,4 8 0,-8-15 0,1 1 0,0-1 0,-1 1 0,1-1 0,-1 1 0,1-1 0,0 0 0,-1 1 0,1-1 0,0 0 0,0 1 0,-1-1 0,1 0 0,0 0 0,0 0 0,-1 0 0,1 0 0,0 0 0,0 0 0,-1 0 0,1 0 0,0 0 0,0 0 0,-1 0 0,1-1 0,1 1 0,22-13 0,-10 6 0,-9 5 0,20-8 0,0-1 0,0-2 0,32-20 0,64-54 0,-119 86 0,0 0 0,0-1 0,-1 1 0,1 0 0,0 0 0,0 0 0,0 1 0,0-1 0,0 0 0,0 1 0,0-1 0,0 1 0,1 0 0,-1 0 0,0 0 0,0 0 0,4 0 0,-5 1 0,0 0 0,1 0 0,-1 0 0,0 0 0,0 0 0,0 0 0,1 0 0,-1 0 0,0 0 0,0 1 0,-1-1 0,1 0 0,0 1 0,0-1 0,-1 0 0,1 1 0,-1-1 0,1 1 0,-1-1 0,1 1 0,-1 0 0,0-1 0,0 1 0,0 2 0,3 25 0,2-1 0,10 38 0,-13-57 0,2 1 0,-1-1 0,1 1 0,1-1 0,0 0 0,0-1 0,1 1 0,0-1 0,0 0 0,10 9 0,-13-14-170,0-1-1,0 0 0,0 0 1,0 0-1,0 0 0,1-1 1,4 3-1,6-1-6655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0.592"/>
    </inkml:context>
    <inkml:brush xml:id="br0">
      <inkml:brushProperty name="width" value="0.05" units="cm"/>
      <inkml:brushProperty name="height" value="0.05" units="cm"/>
    </inkml:brush>
  </inkml:definitions>
  <inkml:trace contextRef="#ctx0" brushRef="#br0">219 66 24575,'1'0'0,"-1"0"0,1 0 0,-1 0 0,0 0 0,1 0 0,-1 0 0,0 0 0,1 0 0,-1 0 0,1 0 0,-1 0 0,0 0 0,1 0 0,-1 0 0,1 0 0,-1 0 0,0-1 0,1 1 0,-1 0 0,0 0 0,1 0 0,-1-1 0,0 1 0,1 0 0,-1 0 0,0-1 0,0 1 0,1 0 0,-1-1 0,0 1 0,0 0 0,0 0 0,1-1 0,-1 1 0,0-1 0,0 1 0,0 0 0,0-1 0,0 1 0,0 0 0,1-1 0,-1 1 0,0-1 0,0 1 0,0 0 0,0-1 0,0 1 0,-1-1 0,1 0 0,0 0 0,-1 0 0,1 0 0,-1 0 0,0 0 0,1 0 0,-1 0 0,0 0 0,0 0 0,0 0 0,0 0 0,1 0 0,-1 0 0,0 1 0,-2-2 0,-9-4 0,0 0 0,0 1 0,-1 0 0,0 1 0,0 0 0,0 1 0,-18-1 0,28 3 0,-1 1 0,1 0 0,0 0 0,0 0 0,-1 0 0,1 0 0,0 1 0,0 0 0,0 0 0,0 0 0,0 0 0,-1 0 0,2 0 0,-1 1 0,0-1 0,0 1 0,0 0 0,1 0 0,-1 0 0,1 0 0,0 1 0,-1-1 0,1 0 0,0 1 0,0 0 0,1-1 0,-1 1 0,1 0 0,-1 0 0,1 0 0,0 0 0,0 0 0,0 0 0,0 1 0,0 4 0,1-3 0,-1 0 0,1-1 0,1 1 0,-1 0 0,1 0 0,-1 0 0,1-1 0,1 1 0,-1 0 0,1-1 0,-1 1 0,1-1 0,1 0 0,-1 0 0,1 0 0,-1 0 0,6 6 0,6 6 0,1 0 0,28 22 0,-15-13 0,-10-10 0,37 40 0,-50-49 0,0-1 0,-1 1 0,0 1 0,0-1 0,0 1 0,-1-1 0,0 1 0,3 7 0,-6-12 0,1 0 0,-1-1 0,0 1 0,0 0 0,1-1 0,-1 1 0,0 0 0,0 0 0,0-1 0,-1 1 0,1 0 0,0-1 0,-1 1 0,1 0 0,-1-1 0,1 1 0,-1-1 0,0 1 0,0-1 0,-1 2 0,1-1 0,-1 0 0,0 0 0,0 0 0,-1 0 0,1-1 0,0 1 0,0-1 0,-1 1 0,1-1 0,-1 0 0,-3 1 0,-5 1 0,0-1 0,1 0 0,-1 0 0,0-2 0,-12 1 0,15-1-91,0 0 0,0 0 0,0-1 0,0 0 0,0-1 0,1 0 0,-1 0 0,1 0 0,-1-1 0,1 0 0,0-1 0,0 0 0,0 0 0,-9-6 0,0-8-6735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0.796"/>
    </inkml:context>
    <inkml:brush xml:id="br0">
      <inkml:brushProperty name="width" value="0.05" units="cm"/>
      <inkml:brushProperty name="height" value="0.05" units="cm"/>
    </inkml:brush>
  </inkml:definitions>
  <inkml:trace contextRef="#ctx0" brushRef="#br0">1 71 24575,'21'-20'0,"30"-22"0,-50 41 0,0 0 0,0 0 0,0 1 0,0-1 0,0 0 0,0 1 0,0-1 0,0 1 0,0-1 0,1 1 0,-1-1 0,0 1 0,0 0 0,3 0 0,-3 0 0,-1 0 0,1 0 0,-1 0 0,1 1 0,0-1 0,-1 0 0,1 0 0,-1 1 0,1-1 0,-1 0 0,1 1 0,-1-1 0,1 1 0,-1-1 0,1 0 0,-1 1 0,0-1 0,1 1 0,-1-1 0,0 1 0,1 1 0,1 3 0,-1 0 0,1 0 0,-1 0 0,-1 0 0,2 10 0,-1-3 0,19 154 235,19 196-1835,-36-318-5226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2.605"/>
    </inkml:context>
    <inkml:brush xml:id="br0">
      <inkml:brushProperty name="width" value="0.05" units="cm"/>
      <inkml:brushProperty name="height" value="0.05" units="cm"/>
    </inkml:brush>
  </inkml:definitions>
  <inkml:trace contextRef="#ctx0" brushRef="#br0">0 140 24575,'3'-6'0,"7"-5"0,8-6 0,6-1 0,6 0 0,3 0 0,2 4 0,1 3 0,-3 1 0,0 2 0,-4 3 0,-6 2-8191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1.323"/>
    </inkml:context>
    <inkml:brush xml:id="br0">
      <inkml:brushProperty name="width" value="0.05" units="cm"/>
      <inkml:brushProperty name="height" value="0.05" units="cm"/>
    </inkml:brush>
  </inkml:definitions>
  <inkml:trace contextRef="#ctx0" brushRef="#br0">16 415 24575,'-2'-1'12,"1"-1"-1,-1 0 0,1 0 0,0 0 1,-1 0-1,1 0 0,0 0 1,0 0-1,0 0 0,1 0 1,-1-1-1,0 1 0,1 0 1,0 0-1,-1-1 0,1 1 0,0 0 1,0-1-1,0 1 0,1 0 1,-1-1-1,0 1 0,1 0 1,1-4-1,0 2-120,-1 0 0,1 0 1,0 0-1,0 1 0,1-1 1,-1 1-1,1-1 0,0 1 0,0 0 1,0 0-1,0 1 0,5-5 1,1 2-773,0 1 0,-1-1 0,1 2 0,1-1 0,-1 1 0,14-2 0,60-6 1829,-42 7-1383,54-3 2812,105 6 0,-33 1-347,-162 0-2030,32-4 0,-36 4 0,1 0 0,0-1 0,0 1 0,-1-1 0,1 1 0,0-1 0,-1 0 0,1 1 0,0-1 0,-1 0 0,1 0 0,-1 0 0,0-1 0,1 1 0,-1 0 0,2-3 0,-3 4 0,1-1 0,-1 1 0,0-1 0,0 1 0,1-1 0,-1 1 0,0-1 0,0 1 0,0-1 0,0 1 0,0-1 0,0 0 0,0 1 0,0-1 0,0 1 0,0-1 0,0 1 0,0-1 0,0 1 0,0-1 0,-1 1 0,1-1 0,0 1 0,0-1 0,-1 1 0,1-1 0,0 1 0,-1-1 0,-16-11 0,-22-1 0,26 10 0,0 1 0,0 1 0,0 0 0,-1 1 0,1 1 0,0-1 0,0 2 0,0 0 0,0 1 0,0 0 0,-14 6 0,20-7 0,0 1 0,1 0 0,-1 1 0,1 0 0,-1 0 0,1 0 0,1 1 0,-1-1 0,1 1 0,-1 1 0,2-1 0,-1 1 0,0 0 0,1 0 0,0 0 0,1 1 0,-1-1 0,1 1 0,1 0 0,-1 0 0,-2 11 0,3-7 0,0 0 0,1 0 0,0 0 0,0 0 0,1 0 0,1 0 0,0 0 0,3 12 0,-3-19 0,0 0 0,0 0 0,1 0 0,-1 0 0,1 0 0,0-1 0,0 1 0,1-1 0,-1 0 0,1 1 0,0-1 0,-1 0 0,1-1 0,1 1 0,-1 0 0,0-1 0,1 0 0,-1 0 0,1 0 0,-1 0 0,1 0 0,0-1 0,0 1 0,7 0 0,0 0 0,-1-1 0,0 0 0,1-1 0,-1 0 0,1 0 0,-1-1 0,0-1 0,1 1 0,-1-2 0,0 0 0,0 0 0,0 0 0,-1-1 0,1-1 0,-1 0 0,0 0 0,0-1 0,7-6 0,-2 1 0,-1-1 0,0 0 0,0-1 0,-2 0 0,0-1 0,0 0 0,-1-1 0,-1 0 0,14-30 0,-12 16 0,-1-1 0,-1 0 0,-1-1 0,-2 0 0,-1 0 0,-2 0 0,0-62 0,-17 166 0,10-36-195,2 0 0,1 0 0,2 0 0,1 0 0,2 0 0,12 46 0,-2-36-6631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2.168"/>
    </inkml:context>
    <inkml:brush xml:id="br0">
      <inkml:brushProperty name="width" value="0.05" units="cm"/>
      <inkml:brushProperty name="height" value="0.05" units="cm"/>
    </inkml:brush>
  </inkml:definitions>
  <inkml:trace contextRef="#ctx0" brushRef="#br0">417 405 24575,'4'-9'0,"0"0"0,-1 0 0,0 0 0,0 0 0,-1 0 0,0 0 0,-1-1 0,0 1 0,0-1 0,-1 1 0,0-1 0,-1 1 0,0-1 0,-5-17 0,4 20 0,0 1 0,-1-1 0,0 1 0,0-1 0,0 1 0,-1 0 0,0 0 0,0 1 0,-1-1 0,1 1 0,-1 0 0,0 0 0,-1 1 0,1-1 0,-1 1 0,0 0 0,0 1 0,0-1 0,0 1 0,-13-4 0,2 2 0,-1 1 0,0 0 0,0 1 0,-1 1 0,-25 0 0,34 2 0,0 1 0,0 0 0,0 0 0,0 0 0,1 1 0,-1 1 0,0 0 0,1 0 0,0 1 0,-1 0 0,-11 8 0,16-8 0,-1 0 0,2 1 0,-1-1 0,0 1 0,1 0 0,0 0 0,0 0 0,0 1 0,1-1 0,0 1 0,0 0 0,0 0 0,1 0 0,0 1 0,0-1 0,1 0 0,0 1 0,0-1 0,0 1 0,0-1 0,1 1 0,1-1 0,-1 1 0,1-1 0,2 13 0,0-11 0,-1 1 0,1-1 0,0 1 0,1-1 0,0 0 0,0 0 0,1-1 0,0 1 0,0-1 0,1 0 0,0 0 0,0-1 0,0 0 0,1 0 0,0 0 0,0-1 0,1 0 0,11 6 0,-5-6 0,1 1 0,0-2 0,0 0 0,0-1 0,0 0 0,1-1 0,-1-1 0,29-1 0,-26-2 0,0 0 0,0 0 0,0-2 0,-1 0 0,1-1 0,-1-1 0,20-9 0,-27 10 0,-2 1 0,1-1 0,0-1 0,-1 1 0,0-2 0,0 1 0,-1-1 0,0 0 0,0 0 0,0-1 0,-1 0 0,0 0 0,-1-1 0,0 1 0,0-1 0,-1-1 0,0 1 0,-1 0 0,0-1 0,0 0 0,-1 1 0,2-20 0,-1 12 0,-3 17 0,0 0 0,0 0 0,0-1 0,0 1 0,0 0 0,0 0 0,1 0 0,-1 0 0,0-1 0,0 1 0,0 0 0,0 0 0,0 0 0,0 0 0,1 0 0,-1 0 0,0-1 0,0 1 0,0 0 0,0 0 0,1 0 0,-1 0 0,0 0 0,0 0 0,0 0 0,0 0 0,1 0 0,-1 0 0,0 0 0,0 0 0,0 0 0,1 0 0,-1 0 0,0 0 0,0 0 0,0 0 0,1 0 0,15 19 0,-9-11 0,6 9 0,1-1 0,0 0 0,27 21 0,-35-32 0,0 0 0,0-1 0,1 1 0,0-2 0,0 1 0,0-1 0,0 0 0,0 0 0,1-1 0,-1 0 0,1 0 0,-1 0 0,11-1 0,-14-1 0,0 0 0,0 0 0,0-1 0,0 0 0,0 0 0,0 0 0,0 0 0,0-1 0,0 0 0,-1 0 0,1 0 0,4-3 0,2-2 0,-1-1 0,15-17 0,-6 6 0,-18 19 0,1-1 0,-1 1 0,0-1 0,1 1 0,-1 0 0,1-1 0,-1 1 0,1-1 0,-1 1 0,1 0 0,-1 0 0,1-1 0,-1 1 0,1 0 0,-1 0 0,1-1 0,-1 1 0,1 0 0,0 0 0,-1 0 0,1 0 0,-1 0 0,1 0 0,-1 0 0,1 0 0,0 0 0,-1 0 0,1 1 0,0-1 0,0 1 0,0-1 0,-1 1 0,1 0 0,-1 0 0,1 0 0,-1-1 0,1 1 0,-1 0 0,1 0 0,-1 0 0,0 0 0,1 0 0,-1 0 0,0 1 0,3 44 0,-3-39 0,0 27 0,2 1 0,1-1 0,2 1 0,1-1 0,2 0 0,1-1 0,2 0 0,17 36 0,-25-62 0,1 0 0,0-1 0,0 0 0,8 9 0,-9-12 0,-2-5 0,-4-9 0,-10-18 0,-10-13 0,3-2 0,1 0 0,3-2 0,1 0 0,-8-48 0,20 75 0,1 1 0,1-1 0,0 0 0,2 0 0,0 0 0,6-32 0,-4 38 0,1 0 0,0 0 0,1 1 0,1 0 0,0 0 0,0 0 0,1 1 0,0 0 0,1 0 0,15-15 0,-14 17 0,1 0 0,0 1 0,0 0 0,1 1 0,0 0 0,0 1 0,1 0 0,18-6 0,-24 9 0,1 1 0,0 0 0,-1 1 0,1-1 0,0 1 0,0 0 0,0 1 0,0 0 0,0 0 0,0 1 0,0-1 0,-1 2 0,1-1 0,0 1 0,0 0 0,-1 0 0,9 4 0,-12-4 0,0 0 0,-1 0 0,1 0 0,-1 0 0,1 1 0,-1-1 0,0 1 0,0-1 0,0 1 0,0 0 0,0 0 0,-1 0 0,1 0 0,-1 0 0,0 0 0,0 0 0,0 1 0,0-1 0,-1 0 0,1 0 0,-1 1 0,0-1 0,0 0 0,0 1 0,0-1 0,-1 0 0,1 1 0,-1-1 0,-1 4 0,-2 8 0,-1-1 0,0-1 0,-1 1 0,0-1 0,-11 16 0,-1-2-56,-1-2 0,-42 43 0,35-39-1141,10-12-5629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2.622"/>
    </inkml:context>
    <inkml:brush xml:id="br0">
      <inkml:brushProperty name="width" value="0.05" units="cm"/>
      <inkml:brushProperty name="height" value="0.05" units="cm"/>
    </inkml:brush>
  </inkml:definitions>
  <inkml:trace contextRef="#ctx0" brushRef="#br0">0 154 24575,'4'-2'0,"0"0"0,1-1 0,-1 1 0,1 0 0,0 0 0,0 0 0,0 1 0,6-1 0,-9 2 0,-1 0 0,1 0 0,-1 0 0,1 1 0,-1-1 0,1 0 0,-1 1 0,0-1 0,1 1 0,-1-1 0,0 1 0,1 0 0,-1 0 0,0 0 0,0 0 0,0-1 0,0 1 0,0 1 0,0-1 0,0 0 0,0 0 0,0 0 0,0 0 0,0 1 0,-1-1 0,1 0 0,-1 1 0,1-1 0,-1 1 0,1 2 0,1 2 0,-1 0 0,1 1 0,-1-1 0,-1 1 0,1-1 0,-1 1 0,-1-1 0,0 10 0,-15 56 0,6-28 0,6-19 0,-3 37 0,6-55 0,1-1 0,0 1 0,1 0 0,0-1 0,0 1 0,0-1 0,0 1 0,1-1 0,0 0 0,6 12 0,-5-26 0,-1-6 0,-1-38 0,3 1 0,18-94 0,-18 128 0,0 0 0,2 0 0,0 1 0,1 0 0,0 0 0,2 1 0,0 0 0,0 0 0,1 1 0,1 0 0,1 1 0,16-16 0,-23 25 0,-1 0 0,1 1 0,0-1 0,0 1 0,0 0 0,1 1 0,-1-1 0,11-3 0,-13 6 0,-1-1 0,0 1 0,1 0 0,-1 0 0,1 0 0,-1 0 0,1 0 0,-1 0 0,0 1 0,1-1 0,-1 1 0,0 0 0,1 0 0,-1 0 0,0 0 0,0 0 0,0 0 0,0 0 0,0 1 0,0-1 0,0 1 0,0-1 0,0 1 0,1 2 0,6 7 0,-1 0 0,-1 1 0,0 0 0,-1 0 0,9 20 0,16 68 0,-30-99 0,15 77 0,-15-72 0,0 1 0,-1 0 0,0 0 0,0 0 0,0 0 0,-1 0 0,0 0 0,-1 0 0,-1 7 0,2-12 0,0 0 0,0 0 0,0 0 0,0 0 0,0-1 0,0 1 0,-1 0 0,1-1 0,-1 1 0,1 0 0,-1-1 0,1 0 0,-1 1 0,0-1 0,0 0 0,1 0 0,-5 2 0,2-2 0,0 0 0,0 0 0,0-1 0,0 1 0,0-1 0,0 0 0,0 0 0,0 0 0,-4-1 0,-6-2 0,0 0 0,0-1 0,0-1 0,-15-6 0,-24-14-1365,2-1-5461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3.733"/>
    </inkml:context>
    <inkml:brush xml:id="br0">
      <inkml:brushProperty name="width" value="0.05" units="cm"/>
      <inkml:brushProperty name="height" value="0.05" units="cm"/>
    </inkml:brush>
  </inkml:definitions>
  <inkml:trace contextRef="#ctx0" brushRef="#br0">1 1 24575,'264'19'0,"-136"-7"0,21-2 0,187 21 0,292 95 0,-585-113 0,-1 1 0,0 3 0,54 28 0,-74-32 0,-1 0 0,0 2 0,-1 0 0,-1 1 0,0 1 0,-1 1 0,24 31 0,-9-2 7,-3 1-1,-2 1 0,-2 2 0,-2 1 1,18 60-1,68 280-154,-101-352 107,112 491-211,-24 5-1,37 716 1,-125-1066 256,43 547-183,-1-178 1151,-40-417-861,13 72-111,-23-206 0,-1 1 0,0 0 0,0 0 0,0-1 0,0 1 0,-1 0 0,-1 6 0,1-9 0,0-1 0,1 1 0,-1-1 0,0 1 0,0 0 0,0-1 0,0 0 0,0 1 0,0-1 0,-1 0 0,1 1 0,0-1 0,-1 0 0,1 0 0,-1 0 0,1 0 0,-1-1 0,0 1 0,1 0 0,-1 0 0,0-1 0,-3 1 0,-13 1 0,0 0 0,0-1 0,0-1 0,-1-1 0,1-1 0,-19-4 0,-3 0 0,-347-19 335,-1 23-1423,317 3 476,-6-1-6214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4.652"/>
    </inkml:context>
    <inkml:brush xml:id="br0">
      <inkml:brushProperty name="width" value="0.05" units="cm"/>
      <inkml:brushProperty name="height" value="0.05" units="cm"/>
    </inkml:brush>
  </inkml:definitions>
  <inkml:trace contextRef="#ctx0" brushRef="#br0">72 54 24575,'-1'-1'0,"1"-1"0,-1 1 0,1 0 0,-1 0 0,1 0 0,-1 0 0,0 0 0,0 0 0,1 0 0,-1 0 0,0 1 0,0-1 0,0 0 0,0 0 0,0 1 0,0-1 0,-2 0 0,-20-10 0,15 8 0,6 3 0,0-1 0,0 1 0,0-1 0,0 1 0,0-1 0,1 0 0,-1 0 0,0 0 0,1 0 0,-1 0 0,1 0 0,-3-2 0,4 3 0,0 0 0,0-1 0,1 1 0,-1 0 0,0 0 0,0-1 0,0 1 0,0 0 0,0 0 0,0 0 0,1-1 0,-1 1 0,0 0 0,0 0 0,0 0 0,1 0 0,-1-1 0,0 1 0,0 0 0,0 0 0,1 0 0,-1 0 0,0 0 0,0 0 0,1 0 0,-1-1 0,0 1 0,0 0 0,1 0 0,-1 0 0,0 0 0,0 0 0,1 0 0,-1 0 0,0 0 0,0 0 0,1 1 0,-1-1 0,0 0 0,0 0 0,1 0 0,-1 0 0,0 0 0,0 0 0,19 1 0,-17 0 0,611 24 0,-514-28 0,343-21 0,-418 20 0,-23 3 0,-12 0 0,-6 1-1365,0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5.822"/>
    </inkml:context>
    <inkml:brush xml:id="br0">
      <inkml:brushProperty name="width" value="0.05" units="cm"/>
      <inkml:brushProperty name="height" value="0.05" units="cm"/>
    </inkml:brush>
  </inkml:definitions>
  <inkml:trace contextRef="#ctx0" brushRef="#br0">554 265 24575,'-1'-10'0,"0"0"0,0-1 0,-4-10 0,-3-22 0,8 42 0,-1-13 0,0 1 0,-1 0 0,0-1 0,-8-23 0,8 33 0,0-1 0,0 1 0,-1 1 0,1-1 0,-1 0 0,0 1 0,0-1 0,0 1 0,0 0 0,0 0 0,-1 0 0,0 0 0,1 1 0,-1-1 0,0 1 0,0 0 0,0 0 0,-7-2 0,-6 0 0,1 0 0,-1 0 0,1 2 0,-1 0 0,0 1 0,0 1 0,1 1 0,-27 3 0,16 1 0,0 0 0,1 2 0,0 1 0,-38 16 0,53-19 0,1 1 0,-1-1 0,2 1 0,-1 1 0,0 0 0,1 1 0,-10 10 0,17-16 0,0 0 0,0 0 0,1 0 0,-1 0 0,1 0 0,-1 1 0,1-1 0,0 0 0,0 1 0,0-1 0,0 1 0,0 0 0,1-1 0,-1 1 0,1-1 0,-1 1 0,1 0 0,0 0 0,0-1 0,0 1 0,1 0 0,-1-1 0,1 1 0,-1 0 0,1-1 0,0 1 0,0-1 0,0 1 0,0-1 0,0 0 0,1 1 0,-1-1 0,1 0 0,0 0 0,-1 0 0,5 4 0,6 4 0,-1 0 0,2 0 0,-1-1 0,1-1 0,1 0 0,16 7 0,92 31 0,-71-28 0,20 7 0,95 37 0,-136-49 0,-1 1 0,0 2 0,35 25 0,-59-37 0,0 0 0,0 0 0,0 0 0,-1 1 0,0 0 0,0 0 0,6 9 0,-9-12 0,0 0 0,0 0 0,0 0 0,-1 0 0,1 0 0,0 0 0,-1 0 0,1 1 0,-1-1 0,0 0 0,0 0 0,0 1 0,0-1 0,0 0 0,0 1 0,-1-1 0,1 0 0,-1 0 0,0 0 0,1 0 0,-1 1 0,0-1 0,0 0 0,-2 2 0,-2 3 0,-1-1 0,0 0 0,0 0 0,0-1 0,-1 1 0,1-1 0,-1-1 0,-1 1 0,1-1 0,-1-1 0,-14 6 0,-10 2 0,-51 10 0,48-14 0,0-2 0,-1-1 0,0-1 0,-46-4 0,62 0 0,1-1 0,0-1 0,0 0 0,1-2 0,-1 0 0,1-1 0,0-1 0,0-1 0,-28-16 0,41 20 0,0 1 0,-1-1 0,1-1 0,1 1 0,-1 0 0,1-1 0,0 0 0,0 0 0,0-1 0,1 1 0,-1-1 0,1 1 0,1-1 0,-1 0 0,1 0 0,0 0 0,0-1 0,1 1 0,0 0 0,0-1 0,0 1 0,1-1 0,0 1 0,1-1 0,-1 1 0,1 0 0,0-1 0,0 1 0,1 0 0,0 0 0,0-1 0,1 1 0,3-6 0,11-19-1365,1 3-5461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6.088"/>
    </inkml:context>
    <inkml:brush xml:id="br0">
      <inkml:brushProperty name="width" value="0.05" units="cm"/>
      <inkml:brushProperty name="height" value="0.05" units="cm"/>
    </inkml:brush>
  </inkml:definitions>
  <inkml:trace contextRef="#ctx0" brushRef="#br0">65 52 24575,'17'-21'0,"-15"17"0,0 1 0,1-1 0,-1 1 0,1 0 0,0 0 0,0 0 0,6-5 0,-8 8 0,-1 0 0,0 1 0,0-1 0,1 0 0,-1 0 0,0 0 0,1 0 0,-1 0 0,0 1 0,0-1 0,1 0 0,-1 0 0,0 0 0,0 1 0,0-1 0,1 0 0,-1 0 0,0 1 0,0-1 0,0 0 0,0 0 0,0 1 0,1-1 0,-1 0 0,0 1 0,0-1 0,0 0 0,0 0 0,0 1 0,0-1 0,0 0 0,0 1 0,0-1 0,0 0 0,0 1 0,0-1 0,0 0 0,-1 0 0,1 1 0,0-1 0,0 0 0,0 1 0,0-1 0,-3 20 0,3-20 0,-36 170 0,5-24 0,25-115 33,-8 44-732,-9 148 0,23-178-6127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6.492"/>
    </inkml:context>
    <inkml:brush xml:id="br0">
      <inkml:brushProperty name="width" value="0.05" units="cm"/>
      <inkml:brushProperty name="height" value="0.05" units="cm"/>
    </inkml:brush>
  </inkml:definitions>
  <inkml:trace contextRef="#ctx0" brushRef="#br0">52 120 24575,'1'-17'0,"-2"-33"0,1 48 0,0-1 0,0 1 0,-1 0 0,1 0 0,-1-1 0,1 1 0,-1 0 0,0 0 0,0 0 0,0 0 0,0 0 0,0 0 0,-1 0 0,1 0 0,0 1 0,-1-1 0,-1-1 0,2 2 0,1 1 0,-1 0 0,1 0 0,-1-1 0,1 1 0,0 0 0,-1 0 0,1-1 0,-1 1 0,1 0 0,-1 0 0,1 0 0,-1 0 0,1 0 0,-1 0 0,1 0 0,-1 0 0,1 0 0,-1 0 0,0 0 0,1 0 0,-1 0 0,1 0 0,-1 1 0,1-1 0,0 0 0,-1 0 0,1 1 0,-1-1 0,1 0 0,-1 1 0,-9 17 0,2 22 0,7-29 0,1 1 0,0-1 0,1 0 0,1 0 0,-1 1 0,2-1 0,0 0 0,0-1 0,1 1 0,0-1 0,0 1 0,1-1 0,1 0 0,0-1 0,0 1 0,1-1 0,0-1 0,1 1 0,0-1 0,0 0 0,0-1 0,1 0 0,14 8 0,-13-8 0,0-2 0,1 1 0,0-1 0,0-1 0,1 0 0,-1 0 0,1-1 0,0 0 0,-1-1 0,1-1 0,0 0 0,0-1 0,0 0 0,0 0 0,0-1 0,0-1 0,0 0 0,0-1 0,-1 0 0,1-1 0,20-10 0,-25 11 0,0-1 0,0 0 0,0 0 0,-1 0 0,0-1 0,0 0 0,0-1 0,0 1 0,-1-1 0,0 0 0,0 0 0,-1-1 0,0 0 0,0 1 0,0-1 0,-1-1 0,0 1 0,0 0 0,-1-1 0,0 1 0,0-1 0,-1 0 0,0 0 0,0 0 0,-1 1 0,0-1 0,-1 0 0,1 0 0,-1 0 0,-3-9 0,4 17 0,-5-18 0,-12-32 0,16 46 0,0 1 0,-1-1 0,0 1 0,1-1 0,-1 1 0,-1 0 0,1 0 0,0 0 0,-1 0 0,1 1 0,-1-1 0,0 1 0,0-1 0,0 1 0,0 0 0,-6-3 0,8 5 0,-1 0 0,1-1 0,-1 1 0,1 0 0,-1 0 0,1 0 0,-1 0 0,0 0 0,1 1 0,-1-1 0,1 0 0,-1 1 0,1-1 0,0 1 0,-1-1 0,1 1 0,-1 0 0,1 0 0,0-1 0,0 1 0,-1 0 0,1 0 0,0 0 0,0 1 0,0-1 0,0 0 0,0 0 0,-1 2 0,-2 3 0,1 1 0,-1-1 0,1 1 0,-4 12 0,-1 13 0,1 0 0,1 1 0,2 0 0,2 0 0,3 66 0,2-64-273,1-1 0,2 1 0,1-2 0,21 58 0,-13-48-6553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8:17.353"/>
    </inkml:context>
    <inkml:brush xml:id="br0">
      <inkml:brushProperty name="width" value="0.05" units="cm"/>
      <inkml:brushProperty name="height" value="0.05" units="cm"/>
    </inkml:brush>
  </inkml:definitions>
  <inkml:trace contextRef="#ctx0" brushRef="#br0">660 286 24575,'0'0'0,"1"-1"0,-1 1 0,1 0 0,-1-1 0,1 1 0,-1 0 0,1-1 0,-1 1 0,0 0 0,1-1 0,-1 1 0,0-1 0,1 1 0,-1-1 0,0 1 0,0-1 0,1 1 0,-1-1 0,0 1 0,0-1 0,0 1 0,0-1 0,0 1 0,1-1 0,-1 0 0,0 1 0,0-1 0,-1 1 0,1-1 0,0 1 0,0-1 0,0 1 0,0-1 0,0 1 0,-1-1 0,1 0 0,0 1 0,0 0 0,-1-1 0,1 1 0,0-1 0,-1 1 0,1-1 0,0 1 0,-1 0 0,1-1 0,-1 1 0,0-1 0,-1 0 0,1 1 0,-1-1 0,0 0 0,0 1 0,0 0 0,0-1 0,0 1 0,0 0 0,1 0 0,-1 0 0,0 0 0,0 0 0,-3 1 0,-10 3 0,1 2 0,0-1 0,0 2 0,0-1 0,-18 14 0,-60 49 0,92-69 0,-36 30 0,2 1 0,2 3 0,1 0 0,1 2 0,2 1 0,2 1 0,-33 62 0,32-45 0,2 2 0,3 0 0,2 2 0,3 0 0,-12 72 0,21-77 0,1 1 0,3 0 0,3 1 0,2-1 0,2 0 0,3 0 0,14 62 0,-10-78 0,1 0 0,2-1 0,2 0 0,2-1 0,1-1 0,1 0 0,2-1 0,2-2 0,1 0 0,41 43 0,-20-34-62,0-2-1,3-1 1,2-3 0,79 45-1,-32-30-93,168 64 0,-158-77 156,2-5 0,1-4 0,1-6 0,2-4 0,0-5 0,0-5 0,156-7 0,-143-10 0,217-42 0,-272 34 0,1-3 0,-2-3 0,-1-4 0,93-47 0,-123 51 0,0-2 0,-2-2 0,0-1 0,-2-2 0,-1-1 0,48-57 0,-47 44 0,-2-2 0,-3-1 0,-1-1 0,-3-2 0,23-56 0,-17 24 0,-3-2 0,-4-1 0,-4-1 0,-3-1 0,-4 0 0,-4-1 0,-4-1 0,-8-148 0,-1 199 7,-2 1-1,-1 0 0,-2 1 0,-1-1 0,-2 1 0,-2 1 0,0 0 0,-3 1 1,-1 1-1,-1 0 0,-1 1 0,-2 1 0,-1 1 0,-2 1 0,0 2 0,-47-40 0,24 29-12,-2 2-1,-1 2 0,-1 2 0,-2 3 0,-1 2 0,-2 2 0,0 3 0,-84-20 0,25 17-47,-2 4 0,0 6-1,-155 1 1,-11 14 41,0 13 1,-438 78-1,699-88 27,-23 4 212,-53 17 0,86-21-189,0 1 0,0-1 0,1 2 0,0 0 1,0 0-1,0 1 0,1 0 0,0 1 0,-12 11 0,19-15-232,0-1 0,-1 2 0,2-1 0,-1 0 0,0 0 0,-2 6 0,0 5-6631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45.836"/>
    </inkml:context>
    <inkml:brush xml:id="br0">
      <inkml:brushProperty name="width" value="0.05" units="cm"/>
      <inkml:brushProperty name="height" value="0.05" units="cm"/>
    </inkml:brush>
  </inkml:definitions>
  <inkml:trace contextRef="#ctx0" brushRef="#br0">1 3 24575,'0'-3'0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3.555"/>
    </inkml:context>
    <inkml:brush xml:id="br0">
      <inkml:brushProperty name="width" value="0.05" units="cm"/>
      <inkml:brushProperty name="height" value="0.05" units="cm"/>
    </inkml:brush>
  </inkml:definitions>
  <inkml:trace contextRef="#ctx0" brushRef="#br0">228 284 24575,'1'-4'0,"1"0"0,-1 1 0,1-1 0,0 0 0,0 1 0,0 0 0,1-1 0,-1 1 0,4-4 0,4-6 0,1-3 0,-2 0 0,12-26 0,-19 38 0,-1 0 0,1 1 0,-1-1 0,0 0 0,0 0 0,0 0 0,0 0 0,-1 0 0,0 0 0,1 0 0,-2-1 0,1 1 0,0 0 0,-1 0 0,0 0 0,0 0 0,0 0 0,-2-4 0,3 7 0,-1 0 0,0-1 0,0 1 0,0 0 0,0-1 0,0 1 0,-1 0 0,1 0 0,0 0 0,0 0 0,-1 0 0,1 0 0,-1 0 0,1 1 0,-1-1 0,1 0 0,-1 1 0,1-1 0,-1 1 0,-2-1 0,1 1 0,-1 0 0,1 0 0,-1 1 0,1-1 0,-1 1 0,1-1 0,0 1 0,-1 0 0,-3 2 0,-6 3 0,-1 1 0,1 1 0,-17 12 0,28-18 0,-18 13 0,0 0 0,2 2 0,-27 29 0,38-38 0,0 1 0,0 0 0,1 0 0,1 0 0,-1 1 0,2-1 0,-1 1 0,1 1 0,1-1 0,-4 18 0,6-25 0,1-1 0,0 0 0,0 1 0,0-1 0,0 0 0,0 1 0,0-1 0,0 0 0,1 1 0,-1-1 0,1 0 0,0 0 0,0 1 0,-1-1 0,1 0 0,1 0 0,-1 0 0,0 0 0,0 0 0,4 3 0,-2-3 0,0 0 0,0 0 0,0 0 0,0 0 0,0-1 0,0 1 0,1-1 0,-1 0 0,1 0 0,-1 0 0,1 0 0,4 0 0,7-1 0,0 0 0,-1 0 0,1-1 0,0-1 0,23-6 0,-11 1 0,1-2 0,-1 0 0,34-18 0,-50 21 0,-1 1 0,1-2 0,-1 0 0,0 0 0,-1 0 0,0-1 0,0-1 0,-1 0 0,0 0 0,10-15 0,-2 5 0,-16 19 0,0 0 0,0 0 0,0 0 0,0 0 0,1 0 0,-1 0 0,0 0 0,0 0 0,0-1 0,0 1 0,1 0 0,-1 0 0,0 0 0,0 0 0,0 0 0,0 0 0,1 0 0,-1 1 0,0-1 0,0 0 0,0 0 0,0 0 0,1 0 0,-1 0 0,0 0 0,0 0 0,0 0 0,0 0 0,0 0 0,1 0 0,-1 1 0,0-1 0,0 0 0,0 0 0,0 0 0,0 0 0,0 1 0,3 13 0,-3-8 0,1 1 0,-1 0 0,1-1 0,0 1 0,1-1 0,0 0 0,2 8 0,-2-11 0,0 0 0,0-1 0,0 1 0,0-1 0,0 1 0,0-1 0,1 0 0,-1 0 0,1 0 0,-1 0 0,1 0 0,0 0 0,0-1 0,0 0 0,0 1 0,0-1 0,3 1 0,5 0 0,0 1 0,0-1 0,0-1 0,0 0 0,0 0 0,0-1 0,0-1 0,0 0 0,17-4 0,-20 4 0,0-1 0,0 0 0,0-1 0,0 0 0,0 0 0,-1-1 0,0 1 0,0-2 0,0 1 0,0-1 0,0 0 0,-1 0 0,9-10 0,-13 11 0,1-1 0,-1 1 0,0-1 0,0 1 0,-1-1 0,1 0 0,-1 0 0,0 0 0,0 0 0,-1 0 0,0 0 0,1 0 0,-2 0 0,1 0 0,0 0 0,-1 0 0,0 0 0,0 1 0,-1-1 0,1 0 0,-1 0 0,-3-5 0,3 11 0,2 10 0,2 14 0,50 228 0,-20-108 0,-23-105 0,-4-21 0,-1-1 0,0 1 0,0 26 0,-6-37 0,-3-13 0,-5-14 0,-6-25 0,1-1 0,3 0 0,2-1 0,-9-92 0,16 109 0,2 1 0,1 0 0,1-1 0,2 1 0,11-49 0,-11 65 0,1-1 0,0 1 0,1 1 0,1-1 0,0 1 0,11-17 0,-12 22 0,0 0 0,0 0 0,1 0 0,0 0 0,0 1 0,1 0 0,-1 0 0,1 1 0,0 0 0,0 0 0,9-3 0,-9 4 0,0 1 0,-1 1 0,1-1 0,0 1 0,0 0 0,0 1 0,0 0 0,0 0 0,0 0 0,0 1 0,0 0 0,0 0 0,-1 1 0,1 0 0,0 0 0,11 5 0,-15-5 0,0 0 0,1 0 0,-1 0 0,0 0 0,0 1 0,0-1 0,0 1 0,-1 0 0,1 0 0,-1 0 0,1 0 0,-1 0 0,0 0 0,0 1 0,-1-1 0,1 1 0,-1-1 0,0 1 0,1 0 0,-2-1 0,1 1 0,0 0 0,-1 0 0,0 0 0,0-1 0,0 1 0,0 0 0,0 0 0,-1 0 0,0 0 0,-1 4 0,0 0 29,-1-1-1,0-1 1,0 1-1,-1 0 0,0-1 1,0 1-1,0-1 1,-1 0-1,0-1 1,0 1-1,-9 6 1,-2 1-598,0-1 0,-35 19 0,17-12-6257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1.208"/>
    </inkml:context>
    <inkml:brush xml:id="br0">
      <inkml:brushProperty name="width" value="0.05" units="cm"/>
      <inkml:brushProperty name="height" value="0.05" units="cm"/>
    </inkml:brush>
  </inkml:definitions>
  <inkml:trace contextRef="#ctx0" brushRef="#br0">3972 1008 24575,'2'-46'0,"15"-80"0,-10 85 0,-1 0 0,0-62 0,-7 89 0,0 0 0,-1 0 0,0 0 0,-1 1 0,0-1 0,-1 1 0,-1-1 0,0 1 0,-1 1 0,0-1 0,-12-16 0,7 15 0,-1 0 0,0 1 0,-1 0 0,0 1 0,-1 0 0,0 1 0,-1 1 0,-1 0 0,1 1 0,-1 1 0,-1 0 0,-20-6 0,-7 0 0,0 2 0,-1 2 0,-77-7 0,25 10-139,0 4-1,-156 16 0,120 4-69,-176 46-1,237-45 210,1 4 0,1 3 0,1 3 0,1 3 0,-111 69 0,145-78 0,2 2 0,1 1 0,0 2 0,2 1 0,1 1 0,2 1 0,1 1 0,1 2 0,1 0 0,3 2 0,0 0 0,-18 48 0,22-38-2,3 0 1,1 1-1,2 0 0,2 0 0,3 1 0,1 0 0,5 89 0,2-96-1,2 1-1,2-1 1,1-1-1,2 0 1,2 0-1,2-1 0,1 0 1,2-1-1,31 50 1,-37-70 214,2 0 0,0-1 0,28 27 0,-32-30-198,-9-13-12,0 1-1,0-1 1,0 0-1,0 1 0,0-1 1,0 0-1,0 1 1,0-1-1,-1 0 1,1 0-1,0 1 0,0-1 1,0 0-1,0 0 1,-1 1-1,1-1 0,0 0 1,0 0-1,0 0 1,-1 1-1,1-1 1,0 0-1,0 0 0,-1 0 1,1 0-1,0 0 1,-1 1-1,1-1 1,0 0-1,-1 0 0,-32 2 18,27-3-18,-53 2-74,0 2 1,0 2-1,0 3 0,1 3 0,-92 29 1,82-16-122,1 3 0,2 2 0,0 4 1,-75 51-1,68-33 37,2 4 1,2 2 0,3 3-1,3 3 1,2 2 0,3 3-1,4 2 1,-56 97-1,52-63 158,4 3 0,5 2 0,5 2 0,5 2 0,5 1 0,5 1 0,5 2 0,5 1 0,5 0 0,3 170 0,13-214-73,2-1 0,4 0-1,3 0 1,3-1 0,45 131-1,-43-159 34,2-2 0,2 0 0,1-1 0,3-1 0,1-1 0,1-2 0,3 0 0,1-2 0,1-1 0,50 39 0,-41-43 40,1-1 0,1-3 0,2-1 0,1-3 0,0-1 0,2-2 0,88 22 0,-63-26 0,0-2 0,1-4 0,0-3 0,128-6 0,-144-5 357,80-19 0,-63 10 146,-75 13-470,1 1-1,-1 0 0,0 0 1,0 0-1,1 0 1,-1 0-1,0 0 1,0 0-1,1 0 1,-1 0-1,0 0 0,0 0 1,1 0-1,-1 0 1,0 0-1,0 0 1,1 0-1,-1 0 1,0 0-1,0 0 1,1 0-1,-1 0 0,0 0 1,0 0-1,1 1 1,-1-1-1,0 0 1,0 0-1,0 0 1,1 0-1,-1 1 1,0-1-1,0 0 0,0 0 1,0 0-1,1 1 1,-1-1-1,-5 11 482,-18 16-129,19-23-191,-29 31-159,1 3 1,2 0-1,2 2 1,1 1-1,-22 46 1,40-69-39,1 1 0,1 0 0,0 0 0,2 1 1,0 0-1,1 0 0,1 1 0,1-1 0,1 0 0,0 1 1,2-1-1,0 1 0,2-1 0,8 36 0,-4-33-10,1 0 0,1-1-1,1 0 1,1 0 0,1-1 0,1-1-1,26 32 1,-19-29-26,2-1 0,1-1 0,0-1 0,1 0 0,40 22 0,-20-17-3,2-2-1,1-3 1,0-1-1,2-3 1,-1-1-1,2-3 1,61 7-1,-8-8-253,0-5-1,0-4 0,184-20 0,-138-4-602,287-80-1,-291 56 724,-2-7-1,162-84 0,-221 93 28,-2-4-1,-2-3 1,-3-4-1,120-111 1,-150 117 947,-3-3 0,-2 0 0,61-104 1,-102 154-736,0 0 1,0 0 0,1 0 0,-1 0 0,0 0 0,1 1-1,-1-1 1,1 0 0,0 1 0,0-1 0,-1 1-1,1-1 1,0 1 0,0 0 0,0 0 0,1 0-1,-1 0 1,3-1 0,-3 3-37,0-1 0,0 0 0,1 0 0,-1 1 0,0 0 0,0-1 0,0 1 0,1 0 0,-1 0 0,0 0 0,0 0-1,0 1 1,-1-1 0,1 0 0,0 1 0,0-1 0,-1 1 0,3 2 0,30 32-22,1-2 1,2-2-1,1-1 0,59 35 0,-51-43-64,1-1 0,1-3 0,1-1 0,0-3 0,1-2 0,1-2 1,57 5-1,-11-8-99,0-5 1,182-16 0,-166 0-67,0-5 1,-2-5-1,-1-5 1,-1-5-1,-1-5 1,-3-4-1,127-70 1,-150 65 186,-2-4 0,-2-4 0,108-98 0,-128 97 49,-2-3 0,-2-2 0,-3-3-1,62-102 1,-67 85-71,-4-2 0,-3-2 0,-4-2 0,-4 0 0,-3-3 0,-5 0 0,20-151 0,-35 163 12,-3 0 0,-4 0-1,-3 0 1,-3 0 0,-4 0 0,-3 1 0,-3 1 0,-4 0-1,-41-106 1,44 142 234,-2 2 0,-1 0 0,-2 2 0,-31-42 0,40 63-32,-1 0-1,0 2 1,0-1 0,-30-20 0,33 27-86,0 1 1,0 0-1,-1 1 1,0 0 0,0 1-1,0 0 1,-1 0-1,-19-2 1,23 5-34,1 0 1,-1 1-1,0 0 1,1 1-1,-1-1 1,1 1-1,-1 1 0,1 0 1,-1 0-1,1 0 1,0 1-1,0 0 1,0 0-1,0 1 0,1 0 1,-1 0-1,1 1 1,0-1-1,0 1 1,1 1-1,-1-1 0,1 1 1,0 0-1,1 0 1,-5 9-1,5-9-19,1 0 1,-1 0-1,2 1 0,-1-1 0,1 1 0,0 0 1,0 0-1,1 0 0,0 0 0,0 0 1,1 0-1,0 0 0,0 0 0,1 0 0,-1 1 1,2-1-1,-1 0 0,1-1 0,0 1 1,0 0-1,1 0 0,0-1 0,0 0 0,0 1 1,1-1-1,0-1 0,6 8 0,-7-9-17,1 0 0,1 0 0,-1 0 0,1 0 0,-1-1 0,1 1 0,0-1 0,0 0 0,0-1 0,1 1 0,-1-1 0,1 0 0,10 2 0,-7-3 0,-1 0 0,0-1 0,1 0 0,-1 0 0,1-1 0,-1 0 0,1 0 0,13-5 0,-1-1 0,0-2 0,0 0 0,-1-2 0,-1 0 0,1-1 0,22-19 0,-4 0-12,-2-2 0,-2-1 0,-1-1 0,-2-2-1,-1-1 1,42-71 0,-44 57-25,-2 0 1,-3-2-1,-1-1 1,-4-1-1,14-63 0,-18 42-33,-3 1 0,-4-2 1,-2 1-1,-5-1 0,-2 1 0,-4-1 0,-3 1 0,-36-139 0,21 136-27,-4 2-1,-3 1 1,-3 1-1,-4 2 0,-2 2 1,-4 1-1,-3 3 1,-3 1-1,-2 3 1,-4 2-1,-87-76 0,81 86 129,-3 3-1,-1 2 1,-2 4-1,-136-64 0,137 79-47,-1 3-1,-1 3 0,0 2 1,-2 4-1,-121-12 0,151 25-31,-1 2 0,1 1-1,-1 2 1,1 2-1,-1 2 1,-41 12 0,62-13 183,1 2 1,0 0 0,0 1-1,1 1 1,0 1 0,1 1-1,0 1 1,1 0 0,0 1-1,0 1 1,2 0 0,0 1-1,-21 27 1,31-34-74,0-1 0,0 1-1,1 1 1,0-1 0,0 0-1,-2 10 1,6-17-59,-1 1 0,1-1 1,-1 1-1,1-1 0,-1 1 0,1 0 0,0-1 1,0 1-1,0-1 0,0 1 0,0-1 0,0 1 1,0 0-1,1-1 0,-1 1 0,0-1 0,1 1 1,-1-1-1,1 1 0,0-1 0,0 1 0,-1-1 0,1 0 1,0 0-1,0 1 0,0-1 0,0 0 0,0 0 1,1 0-1,-1 0 0,0 0 0,0 0 0,1 0 1,-1 0-1,1-1 0,-1 1 0,0 0 0,1-1 0,-1 1 1,1-1-1,0 0 0,2 1 0,0 0-2,1-1 0,0 0 0,0 1 0,0-2 0,-1 1 0,1 0 0,0-1 0,0 0 0,-1 0 0,1-1 0,0 1 0,-1-1 0,1 0 0,-1 0 0,0 0 0,0-1 0,0 1 0,0-1 0,0 0 0,0 0 0,-1-1 0,0 1 0,1-1 0,-1 0 0,-1 1 0,1-1 0,2-5 0,0 0 0,-1 1 0,-1-1 0,1 0 0,-1 1 0,-1-1 0,0-1 0,0 1 0,-1 0 0,0 0 0,-1-1 0,1 1 0,-2 0 0,-1-13 0,-1 8 0,0 0 0,-1 0 0,-1 0 0,0 0 0,-1 0 0,0 1 0,-1 0 0,-1 1 0,-9-13 0,4 9 0,-1 0 0,0 1 0,-1 1 0,-1 0 0,-31-21 0,15 16 0,-2 1 0,1 1 0,-2 2 0,0 1 0,-1 2 0,-63-12 0,41 14 0,-1 3 0,0 3 0,0 2 0,0 3 0,0 3 0,0 2 0,0 2 0,-69 20 0,45-4 0,1 4 0,2 3 0,1 3 0,1 4 0,-74 49 0,117-62 0,29-19 0,-1 0 0,0-1 0,-1 0 0,1 0 0,-1-1 0,0 0 0,-9 3 0,16-7 0,-1 0 0,1 0 0,0 0 0,-1 0 0,1-1 0,0 1 0,0 0 0,-1 0 0,1-1 0,0 1 0,0-1 0,-1 1 0,1-1 0,0 0 0,0 1 0,0-1 0,0 0 0,-2-1 0,-20-22 0,10 9 0,4 8 0,0 0 0,0 1 0,0 0 0,-1 0 0,0 1 0,0 0 0,-1 1 0,1 0 0,-1 1 0,0 0 0,0 0 0,0 2 0,0-1 0,0 1 0,0 1 0,0 0 0,-1 0 0,1 1 0,-14 3 0,5 1 0,0 0 0,0 1 0,0 1 0,1 1 0,0 1 0,1 0 0,0 2 0,1 0 0,-28 22 0,14-6 0,2 1 0,0 2 0,2 1 0,1 1 0,-22 37 0,32-45 0,2 1 0,1 1 0,1 0 0,1 1 0,1 0 0,2 0 0,0 1 0,-3 30 0,10-49-62,0 0 0,0 0 0,1 1 0,0-1 0,1 0 0,0 0 0,0 1 0,1-1 0,0 0 0,0 0 0,1-1 0,1 1-1,-1-1 1,1 1 0,1-1 0,0 0 0,0 0 0,0-1 0,1 0 0,0 0 0,12 11 0,17 8-6764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2.035"/>
    </inkml:context>
    <inkml:brush xml:id="br0">
      <inkml:brushProperty name="width" value="0.05" units="cm"/>
      <inkml:brushProperty name="height" value="0.05" units="cm"/>
    </inkml:brush>
  </inkml:definitions>
  <inkml:trace contextRef="#ctx0" brushRef="#br0">0 470 24575,'1'5'0,"0"0"0,0 0 0,1 1 0,0-1 0,0-1 0,0 1 0,4 7 0,1 2 0,82 210 0,-77-187 0,-2 0 0,-2 1 0,-1 0 0,2 48 0,-17-99 0,-4-13 0,-3-37 0,2 0 0,2 0 0,4-1 0,2 0 0,6-107 0,1 142 0,0 0 0,2 1 0,2-1 0,0 1 0,2 0 0,1 0 0,24-49 0,-26 64 0,0 0 0,1 1 0,0 1 0,1-1 0,0 1 0,1 1 0,0-1 0,1 2 0,0-1 0,0 2 0,1-1 0,0 2 0,1 0 0,0 0 0,0 1 0,0 0 0,26-6 0,-17 8 0,0 0 0,1 1 0,-1 1 0,1 2 0,0 0 0,-1 1 0,1 1 0,29 7 0,-33-5 0,-1 1 0,0 1 0,-1 0 0,1 2 0,-1 0 0,-1 0 0,0 2 0,0 0 0,0 1 0,19 18 0,-28-23 0,-1 1 0,0 0 0,0 0 0,-1 1 0,0 0 0,0 0 0,0 0 0,-1 0 0,-1 1 0,1-1 0,-2 1 0,1 0 0,-1 0 0,2 13 0,-4-12 0,1 1 0,-2-1 0,0 1 0,0-1 0,0 1 0,-1-1 0,-1 0 0,0 0 0,0 0 0,-1 0 0,0-1 0,-9 14 0,-1-1 0,-2 0 0,0-1 0,-2-1 0,0-1 0,-1 0 0,-1-2 0,-30 22 0,-17 6 0,-79 39 0,63-44 0,109-52 0,0 2 0,0 1 0,46-10 0,87-4 0,-133 21 0,0 1 0,0 1 0,0 2 0,0 1 0,0 0 0,29 9 0,-42-8 0,0 1 0,0 0 0,-1 0 0,0 1 0,21 15 0,-25-16 0,-2 1 0,1-1 0,-1 2 0,0-1 0,0 1 0,-1 0 0,1 0 0,-2 0 0,9 16 0,-11-17 0,1 0 0,-1 1 0,0-1 0,0 1 0,-1-1 0,0 1 0,0-1 0,-1 1 0,0 0 0,0 0 0,0-1 0,-1 1 0,0 0 0,0-1 0,-1 1 0,0-1 0,0 1 0,0-1 0,-1 0 0,0 0 0,0 0 0,-1 0 0,1-1 0,-1 1 0,-8 7 0,1-1 0,-2 0 0,1-1 0,-1 0 0,-1-1 0,0-1 0,0 0 0,-1-1 0,0-1 0,-20 7 0,-4-1-136,-1-3-1,-1-1 1,0-2-1,0-2 1,0-1-1,0-2 1,-1-2-1,1-2 0,-60-11 1,40 1-6690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2.428"/>
    </inkml:context>
    <inkml:brush xml:id="br0">
      <inkml:brushProperty name="width" value="0.05" units="cm"/>
      <inkml:brushProperty name="height" value="0.05" units="cm"/>
    </inkml:brush>
  </inkml:definitions>
  <inkml:trace contextRef="#ctx0" brushRef="#br0">0 70 24575,'177'8'0,"-34"0"0,382-7 0,-517-1 0,-3 0 0,0 0 0,-1 0 0,1-1 0,0 1 0,-1-1 0,1 0 0,7-3 0,-12 4 0,0 0 0,1 0 0,-1 0 0,0 0 0,0 0 0,0 0 0,0-1 0,0 1 0,1 0 0,-1 0 0,0 0 0,0 0 0,0 0 0,0 0 0,0-1 0,0 1 0,0 0 0,1 0 0,-1 0 0,0 0 0,0-1 0,0 1 0,0 0 0,0 0 0,0 0 0,0 0 0,0-1 0,0 1 0,0 0 0,0 0 0,0 0 0,0 0 0,0-1 0,0 1 0,0 0 0,0 0 0,0 0 0,0 0 0,-1-1 0,1 1 0,0 0 0,0 0 0,0 0 0,0 0 0,0-1 0,0 1 0,0 0 0,-1 0 0,1 0 0,0 0 0,0 0 0,0 0 0,0 0 0,0 0 0,-1-1 0,1 1 0,0 0 0,0 0 0,-12-5 0,-36-11 0,1 2 0,-2 3 0,0 2 0,0 1 0,-76 0 0,120 8 0,0 0 0,-1 0 0,1 0 0,0 1 0,0 0 0,0 0 0,-1 0 0,1 1 0,-5 2 0,8-3 0,0 0 0,0 1 0,1-1 0,-1 0 0,0 1 0,0-1 0,1 1 0,-1 0 0,1-1 0,0 1 0,0 0 0,-1 0 0,1 0 0,0 0 0,0 0 0,1 0 0,-1 0 0,0 0 0,1 0 0,-1 1 0,1-1 0,0 0 0,0 4 0,1 16 0,2 1 0,0-1 0,1-1 0,2 1 0,0-1 0,10 24 0,-7-19 0,-3-10 6,149 395-1377,-139-377-5455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2.897"/>
    </inkml:context>
    <inkml:brush xml:id="br0">
      <inkml:brushProperty name="width" value="0.05" units="cm"/>
      <inkml:brushProperty name="height" value="0.05" units="cm"/>
    </inkml:brush>
  </inkml:definitions>
  <inkml:trace contextRef="#ctx0" brushRef="#br0">0 387 24575,'1'-21'0,"0"20"0,1 6 0,5 36 0,-4-20 0,39 258 0,2 10 0,-44-288 0,0 4 0,1-1 0,0 0 0,0 1 0,1-1 0,-1 0 0,5 8 0,-6-12 0,0 0 0,0 0 0,0 0 0,0 0 0,0 0 0,0 0 0,0 1 0,0-1 0,0 0 0,0 0 0,0 0 0,0 0 0,0 0 0,1 0 0,-1 0 0,0 0 0,0 0 0,0 0 0,0 0 0,0 0 0,0 0 0,0 0 0,0 1 0,0-1 0,1 0 0,-1 0 0,0 0 0,0 0 0,0 0 0,0 0 0,0 0 0,0 0 0,0 0 0,0 0 0,1 0 0,-1 0 0,0 0 0,0-1 0,0 1 0,0 0 0,0 0 0,0 0 0,0 0 0,0 0 0,1 0 0,-1 0 0,0 0 0,0 0 0,0 0 0,0 0 0,0 0 0,0 0 0,0 0 0,0-1 0,0 1 0,3-9 0,0-13 0,-6-22 0,-1 0 0,-14-58 0,5 31 0,7 38 0,-30-221 0,32 207 0,2-1 0,2 0 0,9-63 0,-8 99 0,1 0 0,1 1 0,0-1 0,1 1 0,0-1 0,1 1 0,0 1 0,1-1 0,10-14 0,-11 18 0,0 1 0,1 0 0,-1 0 0,1 1 0,1 0 0,-1 0 0,1 0 0,0 1 0,0 0 0,0 0 0,1 1 0,-1 0 0,1 0 0,15-3 0,-5 3 0,1 1 0,0 1 0,0 1 0,-1 0 0,1 2 0,0 0 0,-1 1 0,0 0 0,1 2 0,-1 0 0,-1 1 0,20 10 0,-18-7 0,0 0 0,0 2 0,-1 0 0,-1 1 0,0 1 0,-1 1 0,0 0 0,-1 1 0,-1 1 0,19 25 0,-29-36 0,0 1 0,-1-1 0,1 1 0,-1 0 0,0 0 0,-1 1 0,0-1 0,0 0 0,0 1 0,-1-1 0,0 1 0,0 0 0,0-1 0,-1 1 0,0 0 0,0-1 0,-1 1 0,0 0 0,0-1 0,-1 1 0,0-1 0,0 1 0,0-1 0,-1 0 0,0 0 0,0 0 0,0 0 0,-1-1 0,0 1 0,0-1 0,0 0 0,-1 0 0,1 0 0,-7 4 0,-4 3 49,0-1 0,-1-1-1,-1 0 1,0-1-1,0 0 1,-26 8 0,-112 28-1521,146-43 1238,-53 13-6592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49.977"/>
    </inkml:context>
    <inkml:brush xml:id="br0">
      <inkml:brushProperty name="width" value="0.05" units="cm"/>
      <inkml:brushProperty name="height" value="0.05" units="cm"/>
    </inkml:brush>
  </inkml:definitions>
  <inkml:trace contextRef="#ctx0" brushRef="#br0">158 69 24575,'2'-5'0,"-2"-2"0,-9 7 0,3 3 0,0 0 0,0 0 0,0 1 0,0-1 0,1 2 0,0-1 0,-1 0 0,1 1 0,1 0 0,-1 0 0,1 0 0,-4 7 0,0-1 0,2 1 0,-1-1 0,1 1 0,1 1 0,-5 16 0,-1 12 0,2 1 0,3 0 0,-3 51 0,7 130 0,3-140 0,1 1 0,21 138 0,-12-165 0,2 0 0,2 0 0,29 66 0,-33-97 0,1 0 0,2-1 0,0 0 0,2-1 0,0-1 0,2-1 0,36 37 0,-39-46 0,1 0 0,0 0 0,1-2 0,1 0 0,0-1 0,0 0 0,1-2 0,0 0 0,0-1 0,1-1 0,30 5 0,-10-6 0,0-1 0,0-3 0,1-1 0,-1-2 0,0-2 0,0-1 0,-1-2 0,0-2 0,43-16 0,-22 3 0,-2-2 0,-1-3 0,-1-2 0,-2-3 0,57-42 0,-65 39 0,-2-3 0,-2-1 0,-1-2 0,-2-2 0,-2-1 0,-2-2 0,-2-2 0,-2-1 0,-2-1 0,-2-1 0,19-56 0,-31 65 0,-2-1 0,-1 1 0,-3-2 0,-2 0 0,-1 0 0,-1-60 0,-6 67 0,-1 0 0,-2 1 0,-2 0 0,-1 0 0,-2 0 0,-2 1 0,-1 0 0,-20-41 0,28 67 0,-3-5 0,0 0 0,-1 0 0,-14-19 0,21 31 0,-1 0 0,1 0 0,-1 0 0,0 0 0,0 0 0,0 0 0,0 1 0,0-1 0,0 1 0,0-1 0,0 1 0,0 0 0,-1 0 0,1 0 0,-1 0 0,1 0 0,-1 0 0,1 1 0,-1-1 0,1 1 0,-1 0 0,0-1 0,1 1 0,-1 1 0,1-1 0,-1 0 0,1 1 0,-5 0 0,5 0-68,1 0 0,-1 0-1,1 0 1,-1 0 0,1 0 0,-1 0-1,1 1 1,0-1 0,0 0 0,0 1-1,0-1 1,0 1 0,0-1 0,0 1-1,0 0 1,0-1 0,1 1-1,-1 0 1,0 3 0,-2 8-6758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2.063"/>
    </inkml:context>
    <inkml:brush xml:id="br0">
      <inkml:brushProperty name="width" value="0.05" units="cm"/>
      <inkml:brushProperty name="height" value="0.05" units="cm"/>
    </inkml:brush>
  </inkml:definitions>
  <inkml:trace contextRef="#ctx0" brushRef="#br0">18 1293 24575,'628'-44'-22,"-496"30"-64,978-79-427,-869 75 485,-32-3 677,-138 17-649,-38 4 0,48-8 0,-74 7 0,-1 0 0,0 0 0,0 0 0,0-1 0,0 1 0,0-1 0,6-4 0,-11 6 0,-1-1 0,1 1 0,0 0 0,-1-1 0,1 1 0,-1-1 0,1 0 0,-1 1 0,1-1 0,-1 1 0,1-1 0,-1 0 0,1 0 0,-1 1 0,0-1 0,1 0 0,-1 1 0,0-1 0,0 0 0,0 0 0,1-1 0,-2 1 0,1-1 0,0 0 0,-1 1 0,1-1 0,-1 1 0,1-1 0,-1 1 0,0-1 0,0 1 0,0-1 0,1 1 0,-1-1 0,-1 1 0,0-2 0,-2 0 0,-1-3 0,0 1 0,1 0 0,-1-1 0,1 0 0,0 0 0,0 0 0,1-1 0,0 1 0,0-1 0,-3-12 0,-2-24 0,2 1 0,2-1 0,3-73 0,-1-12 0,1 120 0,1-1 0,-1 1 0,-1 0 0,0 0 0,0 0 0,-1 0 0,1 0 0,-2 0 0,-6-11 0,7 15 0,1 0 0,-1 0 0,-1 1 0,1-1 0,0 1 0,-1 0 0,0 0 0,0 0 0,0 0 0,0 1 0,0-1 0,0 1 0,-1 0 0,1 0 0,-1 1 0,1 0 0,-10-2 0,-6 1 0,0 2 0,0 0 0,0 1 0,0 1 0,1 1 0,-27 8 0,-9-1 0,-44 6 0,-144 28 0,187-32 0,1 4 0,-67 27 0,89-26 0,-1 0 0,-45 35 0,-4 1 0,82-52 0,0 0 0,0 0 0,0-1 0,0 1 0,0 0 0,0-1 0,0 1 0,0-1 0,0 1 0,0-1 0,-1 0 0,1 0 0,0 1 0,0-1 0,-1 0 0,1 0 0,0 0 0,0 0 0,-2-1 0,2 1 0,1-1 0,0 1 0,-1-1 0,1 1 0,0-1 0,-1 0 0,1 1 0,0-1 0,0 0 0,0 1 0,0-1 0,-1 0 0,1 1 0,0-1 0,0 0 0,0 1 0,0-1 0,1 0 0,-1 1 0,0-1 0,0 1 0,0-1 0,0 0 0,1 0 0,3-11 0,1 1 0,9-18 0,-11 24 0,8-17 0,-1 0 0,-1 0 0,-1 0 0,-1-1 0,-1-1 0,-1 1 0,-1-1 0,-2 1 0,1-43 0,-4 46 0,-1 1 0,0 0 0,-2 0 0,0 0 0,-1 1 0,-1-1 0,-1 1 0,0 0 0,-1 1 0,-1 0 0,-1 0 0,-18-23 0,20 29 0,-1 1 0,0 0 0,-1 0 0,0 1 0,-1 0 0,0 1 0,0 0 0,0 1 0,-1 0 0,-1 1 0,1 0 0,-1 1 0,0 0 0,0 1 0,0 1 0,-26-4 0,-7 1 0,1 1 0,-1 3 0,0 2 0,0 1 0,0 3 0,0 2 0,-69 17 0,98-17 0,0 1 0,1 1 0,0 0 0,1 1 0,0 1 0,0 0 0,1 1 0,0 1 0,1 0 0,0 1 0,1 0 0,1 1 0,0 0 0,1 1 0,0 0 0,1 1 0,1 0 0,1 0 0,0 1 0,1 0 0,0 0 0,-3 25 0,8-32 0,1-1 0,0 1 0,0-1 0,1 0 0,1 1 0,-1-1 0,1 0 0,1 0 0,0 0 0,0 0 0,1 0 0,0 0 0,9 13 0,7 8 0,2-2 0,32 35 0,-19-24 0,-5-4 0,59 52 0,-88-86 0,0-1 0,0 1 0,0-1 0,-1 1 0,1-1 0,0 1 0,-1 0 0,1 0 0,0-1 0,-1 1 0,1 0 0,-1 0 0,1 0 0,-1 0 0,0 0 0,1-1 0,-1 1 0,0 0 0,1 0 0,-1 0 0,0 0 0,0 0 0,0 0 0,0 0 0,0 1 0,-1-1 0,1 0 0,-1 0 0,0 0 0,1 0 0,-1 0 0,0 0 0,0 0 0,0-1 0,0 1 0,0 0 0,0-1 0,0 1 0,0 0 0,0-1 0,0 1 0,0-1 0,-1 1 0,-7 2 0,0-1 0,0 0 0,0 0 0,-10-1 0,-42 8 0,2 2 0,-1 3 0,-58 21 0,103-30 0,-28 9 0,0 2 0,1 2 0,1 1 0,-39 26 0,73-40 0,1 0 0,-1 0 0,1 0 0,0 1 0,0 0 0,1 0 0,-1 0 0,2 1 0,-1 0 0,1 0 0,-1 0 0,2 0 0,-1 1 0,-4 15 0,7-19 0,0 1 0,1-1 0,-1 1 0,1 0 0,0-1 0,0 1 0,0 0 0,1-1 0,-1 1 0,1-1 0,0 1 0,1-1 0,-1 1 0,1-1 0,0 0 0,0 0 0,0 0 0,0 0 0,1 0 0,0 0 0,-1-1 0,2 1 0,-1-1 0,0 0 0,1 0 0,-1 0 0,1 0 0,4 2 0,7 4 0,1-1 0,-1 0 0,2-2 0,-1 0 0,1 0 0,0-2 0,20 4 0,124 7 0,-74-12-1365,-68-3-5461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2.645"/>
    </inkml:context>
    <inkml:brush xml:id="br0">
      <inkml:brushProperty name="width" value="0.05" units="cm"/>
      <inkml:brushProperty name="height" value="0.05" units="cm"/>
    </inkml:brush>
  </inkml:definitions>
  <inkml:trace contextRef="#ctx0" brushRef="#br0">12 152 24575,'-11'-22'0,"11"18"0,8 15 0,13 25 0,-5-7 0,2-1 0,0-1 0,32 34 0,-44-54 0,1 0 0,0 0 0,0-1 0,1-1 0,0 1 0,0-1 0,0 0 0,1-1 0,-1 0 0,1-1 0,0 1 0,0-2 0,0 1 0,1-1 0,-1-1 0,15 2 0,-9-4 0,1 0 0,0-1 0,0-1 0,-1 0 0,1-1 0,-1 0 0,0-2 0,0 0 0,-1 0 0,0-1 0,0-1 0,0 0 0,20-18 0,-14 10 0,-2-1 0,0 0 0,-1-1 0,-1-1 0,-1 0 0,0-2 0,-2 1 0,13-25 0,-19 28-455,0 1 0,8-32 0,-7 15-6371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3.098"/>
    </inkml:context>
    <inkml:brush xml:id="br0">
      <inkml:brushProperty name="width" value="0.05" units="cm"/>
      <inkml:brushProperty name="height" value="0.05" units="cm"/>
    </inkml:brush>
  </inkml:definitions>
  <inkml:trace contextRef="#ctx0" brushRef="#br0">315 172 24575,'-2'-2'0,"0"0"0,0 0 0,0 0 0,0 0 0,-1 1 0,1-1 0,0 1 0,-1-1 0,1 1 0,-1 0 0,0 0 0,1 0 0,-1 0 0,-3 0 0,4 1 0,1 0 0,-1 0 0,0 1 0,0-1 0,1 1 0,-1-1 0,0 1 0,1-1 0,-1 1 0,1 0 0,-1 0 0,0 0 0,1 0 0,0 0 0,-1 0 0,1 0 0,0 0 0,-1 0 0,1 1 0,0-1 0,0 1 0,0-1 0,-1 2 0,-7 11 0,0 1 0,-1-2 0,0 1 0,-16 15 0,22-25 0,-1 0 0,1-1 0,-1 1 0,0-1 0,-1 0 0,1 0 0,-1 0 0,1-1 0,-1 0 0,0 0 0,0-1 0,-11 3 0,13-4 0,-1 1 0,1-1 0,0 1 0,0-1 0,-1 0 0,1-1 0,0 1 0,0-1 0,-1 0 0,1 0 0,0 0 0,0 0 0,-6-4 0,8 3 0,0 0 0,-1 0 0,1 0 0,0 0 0,0-1 0,0 1 0,0-1 0,0 1 0,1-1 0,-1 0 0,1 0 0,0 0 0,-1 0 0,1 0 0,1 0 0,-1 0 0,0 0 0,1 0 0,-1-3 0,1-6 0,-1 0 0,1 0 0,1 0 0,0 0 0,1 0 0,0 0 0,1 1 0,0-1 0,7-14 0,-8 20 0,1-1 0,0 1 0,0 0 0,0 0 0,1 1 0,-1-1 0,1 1 0,1 0 0,-1 0 0,1 0 0,0 0 0,0 1 0,0 0 0,1 0 0,0 0 0,-1 1 0,13-6 0,-14 9 14,-1-1 1,1 1-1,-1-1 0,1 1 0,-1 0 1,1 0-1,-1 1 0,1-1 0,-1 1 0,1-1 1,-1 1-1,0 0 0,1 0 0,-1 1 1,0-1-1,0 1 0,0 0 0,0 0 0,0 0 1,0 0-1,0 0 0,-1 0 0,4 4 1,2 4-300,1-1 1,-2 1-1,1 1 1,-1 0-1,5 11 1,-1 1-6542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3.446"/>
    </inkml:context>
    <inkml:brush xml:id="br0">
      <inkml:brushProperty name="width" value="0.05" units="cm"/>
      <inkml:brushProperty name="height" value="0.05" units="cm"/>
    </inkml:brush>
  </inkml:definitions>
  <inkml:trace contextRef="#ctx0" brushRef="#br0">67 92 24575,'2'-2'0,"0"0"0,0 0 0,0 0 0,0 0 0,1 0 0,-1 0 0,0 1 0,1-1 0,-1 1 0,1-1 0,0 1 0,-1 0 0,1 0 0,0 0 0,0 1 0,0-1 0,-1 1 0,1-1 0,0 1 0,0 0 0,0 0 0,0 0 0,0 1 0,0-1 0,0 1 0,-1-1 0,1 1 0,0 0 0,0 0 0,4 3 0,-3-2 0,0 1 0,0 0 0,0 0 0,-1 1 0,0-1 0,1 1 0,-1-1 0,0 1 0,-1 0 0,1 1 0,-1-1 0,1 0 0,-1 1 0,-1-1 0,1 1 0,-1-1 0,2 9 0,-2-4 0,0 0 0,0 1 0,-1-1 0,0 0 0,-1 1 0,0-1 0,0 0 0,-1 1 0,0-1 0,-1 0 0,-6 14 0,8-20 0,-1 1 0,0 0 0,0-1 0,-1 1 0,1-1 0,-1 1 0,0-1 0,1 0 0,-1 0 0,-1-1 0,1 1 0,0 0 0,-1-1 0,1 0 0,-1 0 0,0 0 0,1 0 0,-1-1 0,0 1 0,0-1 0,0 0 0,0 0 0,-1-1 0,1 1 0,0-1 0,0 0 0,0 0 0,-6-1 0,6 1 0,1-1 0,-1 1 0,0-1 0,0 0 0,1 0 0,-1-1 0,1 1 0,-1-1 0,1 0 0,-1 0 0,1 0 0,0 0 0,0 0 0,0-1 0,0 1 0,-5-7 0,5 5 0,1-1 0,-1 1 0,1-1 0,-1 0 0,1 0 0,1 0 0,-1 0 0,1 0 0,0 0 0,0-1 0,0-5 0,0 0 0,1 1 0,1 0 0,0-1 0,0 1 0,1 0 0,0 0 0,1 0 0,0 0 0,0 0 0,1 0 0,1 1 0,5-10 0,-4 11-85,-1 1 0,1-1-1,0 1 1,1 1 0,-1-1-1,1 1 1,1 0 0,-1 0-1,1 1 1,0 0 0,0 1-1,0 0 1,1 0 0,0 1-1,10-4 1,2 4-6741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5.889"/>
    </inkml:context>
    <inkml:brush xml:id="br0">
      <inkml:brushProperty name="width" value="0.05" units="cm"/>
      <inkml:brushProperty name="height" value="0.05" units="cm"/>
    </inkml:brush>
  </inkml:definitions>
  <inkml:trace contextRef="#ctx0" brushRef="#br0">187 823 24575,'-2'-11'0,"0"0"0,-1 0 0,0 0 0,-1 0 0,0 1 0,-10-19 0,14 29 0,-1-1 0,1 0 0,0 1 0,0-1 0,-1 0 0,1 1 0,-1-1 0,1 0 0,0 1 0,-1-1 0,1 1 0,-1-1 0,1 1 0,-1-1 0,0 1 0,1-1 0,-1 1 0,0 0 0,1-1 0,-1 1 0,0-1 0,0 2 0,1-1 0,-1 0 0,1 0 0,-1 1 0,1-1 0,0 0 0,-1 1 0,1-1 0,0 1 0,-1-1 0,1 0 0,0 1 0,0-1 0,-1 1 0,1-1 0,0 1 0,0-1 0,0 1 0,0-1 0,-1 1 0,1-1 0,0 1 0,-3 38 0,3-36 0,1 165 0,-4 83 0,2-244 0,-6 45 0,6-50 0,1 0 0,-1 0 0,0 1 0,1-1 0,-1 0 0,0 0 0,0 0 0,-1 0 0,1 0 0,0 0 0,-1 0 0,1 0 0,-1 0 0,0-1 0,1 1 0,-1 0 0,-4 1 0,6-2 0,-1-1 0,0 0 0,1 0 0,-1 1 0,0-1 0,1 0 0,-1 0 0,0 0 0,0 0 0,1 0 0,-1 0 0,0 0 0,0 0 0,1 0 0,-1-1 0,0 1 0,0 0 0,1 0 0,-1 0 0,0-1 0,1 1 0,-1-1 0,-1 0 0,-12-17 0,-3-27 0,16 43 0,-12-46 0,3-1 0,-7-75 0,10-103 0,10 135 0,19-126 0,-15 174 0,3 1 0,1 0 0,2 1 0,2 0 0,21-40 0,-29 68 0,1 1 0,1-1 0,0 1 0,1 1 0,0 0 0,1 0 0,0 1 0,1 0 0,15-10 0,-22 17 0,0 1 0,0 0 0,0 0 0,1 0 0,-1 0 0,1 1 0,-1 0 0,1 1 0,0-1 0,0 1 0,0 0 0,0 0 0,0 1 0,0 0 0,0 0 0,0 0 0,0 1 0,0 0 0,0 0 0,0 0 0,0 1 0,-1 0 0,1 0 0,0 1 0,-1-1 0,10 7 0,-7-2 0,0-1 0,0 2 0,-1-1 0,0 1 0,0 0 0,-1 0 0,0 1 0,0 0 0,-1 0 0,0 0 0,-1 1 0,0 0 0,0 0 0,-1 0 0,-1 0 0,4 21 0,-3-6 0,-2 0 0,0 0 0,-1 0 0,-2 1 0,0-1 0,-7 25 0,0-9 0,-3-1 0,-1 0 0,-2-1 0,-2 0 0,-1-2 0,-2 0 0,-2-1 0,-1-1 0,-2-1 0,-1-1 0,-1-2 0,-2 0 0,-54 43 0,76-69 0,0 1 0,-1-1 0,1-1 0,-13 6 0,19-9 0,1-1 0,-1 1 0,0-1 0,0 0 0,0 1 0,0-1 0,0 0 0,0 1 0,0-1 0,0 0 0,0 0 0,0 0 0,0 0 0,0 0 0,0 0 0,0 0 0,0 0 0,0 0 0,0-1 0,0 1 0,0 0 0,0-1 0,1 1 0,-1 0 0,0-1 0,0 1 0,0-1 0,0 1 0,1-1 0,-1 0 0,0 1 0,0-1 0,1 0 0,-1 0 0,0 1 0,1-1 0,-1 0 0,1 0 0,-1 0 0,1 0 0,0 0 0,-1 0 0,1 0 0,0 0 0,0 0 0,0 0 0,-1 0 0,1 1 0,0-1 0,0 0 0,1-2 0,-1-3 0,0 1 0,1-1 0,0 1 0,0-1 0,0 0 0,1 1 0,0 0 0,0 0 0,1-1 0,-1 1 0,1 0 0,0 1 0,0-1 0,1 0 0,-1 1 0,5-5 0,-6 8 0,0-1 0,-1 0 0,1 0 0,0 1 0,0-1 0,0 1 0,0-1 0,0 1 0,1 0 0,-1 0 0,0 0 0,0 0 0,1 1 0,-1-1 0,1 0 0,-1 1 0,1 0 0,-1-1 0,0 1 0,1 0 0,-1 1 0,1-1 0,-1 0 0,1 1 0,-1-1 0,1 1 0,-1-1 0,0 1 0,1 0 0,-1 0 0,0 0 0,0 1 0,0-1 0,0 0 0,0 1 0,0 0 0,0-1 0,2 3 0,9 12 0,1 1 0,-2 1 0,17 31 0,-15-25 0,24 33 0,-32-50 0,0 0 0,1 0 0,-1-1 0,2 1 0,-1-2 0,1 1 0,-1-1 0,12 6 0,-9-7 0,0 0 0,0-1 0,1 0 0,-1-1 0,1 0 0,-1-1 0,1 0 0,-1-1 0,1 0 0,0 0 0,-1-1 0,1-1 0,-1 0 0,1 0 0,-1-1 0,0 0 0,11-5 0,-5 1 0,0 0 0,-1-1 0,0-1 0,0-1 0,-1 0 0,0-1 0,-1 0 0,0-1 0,19-22 0,-24 21 0,0 1 0,-1-1 0,-1 0 0,0-1 0,0 1 0,-1-1 0,-1 0 0,-1-1 0,0 1 0,-1-1 0,0 1 0,-1-1 0,-1 0 0,0 1 0,-1-1 0,-3-15 0,4 25 0,-1 0 0,0 1 0,-1-1 0,1 0 0,-1 0 0,0 1 0,0-1 0,-1 1 0,1-1 0,-1 1 0,0 0 0,-6-6 0,7 8 0,0 1 0,1 0 0,-1-1 0,0 1 0,0 0 0,0 0 0,0 0 0,0 1 0,0-1 0,0 0 0,-1 1 0,1-1 0,0 1 0,0 0 0,0 0 0,-1 0 0,1 0 0,0 0 0,0 0 0,0 1 0,0-1 0,-1 1 0,1-1 0,0 1 0,0 0 0,0 0 0,0 0 0,0 0 0,0 0 0,-3 3 0,-1 0 0,0 1 0,1 1 0,-1-1 0,1 1 0,0 0 0,1 0 0,-1 0 0,1 1 0,0 0 0,1 0 0,0 0 0,0 0 0,0 0 0,1 1 0,0-1 0,-2 13 0,2-6 0,1-1 0,0 1 0,1-1 0,0 1 0,1 0 0,1-1 0,0 0 0,7 23 0,-6-27 0,0-1 0,1 1 0,0-1 0,0 0 0,1 0 0,0 0 0,1-1 0,0 0 0,0 0 0,0 0 0,1-1 0,0 0 0,14 10 0,-15-13 0,-1 0 0,1 0 0,0 0 0,0-1 0,0 0 0,1 0 0,-1 0 0,0-1 0,1 0 0,-1 0 0,1-1 0,-1 0 0,1 0 0,-1 0 0,1-1 0,-1 0 0,1 0 0,-1-1 0,0 0 0,8-3 0,-8 3 0,1-1 0,-1-1 0,0 1 0,0-1 0,0 0 0,0-1 0,-1 1 0,0-1 0,0 0 0,0 0 0,0-1 0,-1 0 0,0 0 0,0 0 0,-1 0 0,1 0 0,-1-1 0,3-9 0,-3 4 0,0 0 0,-1 0 0,0 0 0,-1 0 0,-1 0 0,0-1 0,0 1 0,-1 0 0,-1 0 0,-3-14 0,0 5 0,-1 0 0,-9-22 0,12 37 0,1 0 0,-1 0 0,-1 0 0,1 0 0,-1 0 0,0 0 0,0 1 0,-1 0 0,0 0 0,-8-7 0,12 11 0,1 1 0,0 0 0,-1-1 0,1 1 0,-1 0 0,1-1 0,-1 1 0,1 0 0,-1 0 0,0-1 0,1 1 0,-1 0 0,1 0 0,-1 0 0,1 0 0,-1 0 0,0 0 0,1 0 0,-1 0 0,0 0 0,-1 8 0,11 17 0,-7-21 0,1 0 0,0 0 0,0 0 0,0 0 0,1 0 0,0-1 0,-1 0 0,1 1 0,0-1 0,1-1 0,-1 1 0,0-1 0,1 0 0,-1 0 0,1 0 0,0 0 0,0-1 0,0 0 0,-1 0 0,1 0 0,0 0 0,0-1 0,0 0 0,0 0 0,0 0 0,0-1 0,0 0 0,0 0 0,0 0 0,0 0 0,0-1 0,5-2 0,-1 0 0,1-1 0,-1 0 0,0 0 0,-1 0 0,1-1 0,-1-1 0,0 1 0,-1-1 0,0-1 0,0 1 0,0-1 0,-1 0 0,0-1 0,-1 1 0,6-12 0,-5 3 0,-1 0 0,0 0 0,-2 0 0,0-1 0,0 1 0,-2-1 0,0 1 0,-3-34 0,-5-8 0,-17-70 0,19 109 0,5 20 0,0 0 0,0 0 0,0 0 0,0 0 0,0 0 0,0 0 0,0 0 0,0 0 0,0 0 0,0 0 0,0 0 0,0 0 0,-1 0 0,1 0 0,0 0 0,0 0 0,0 0 0,0 0 0,0 0 0,0 0 0,0 0 0,0 0 0,0 0 0,0 0 0,0 0 0,0 0 0,-1 0 0,1 0 0,0 0 0,0 0 0,0 0 0,0 0 0,0 0 0,0 0 0,0-1 0,0 1 0,0 0 0,0 0 0,0 0 0,0 0 0,0 0 0,0 0 0,0 0 0,0 0 0,0 0 0,0 0 0,0 0 0,0 0 0,0 0 0,0-1 0,0 1 0,0 0 0,0 0 0,0 0 0,0 0 0,0 0 0,0 0 0,0 0 0,0 0 0,0 0 0,0 0 0,0-1 0,-2 11 0,0 16 0,5 114 0,37 259 0,-38-382 0,0-2 0,0 0 0,1-1 0,1 1 0,0-1 0,7 15 0,-11-29 0,0 1 0,0-1 0,0 0 0,0 1 0,0-1 0,1 0 0,-1 1 0,0-1 0,0 0 0,0 1 0,0-1 0,0 0 0,1 1 0,-1-1 0,0 0 0,0 0 0,1 1 0,-1-1 0,0 0 0,0 0 0,1 1 0,-1-1 0,0 0 0,1 0 0,-1 0 0,0 0 0,1 0 0,-1 1 0,0-1 0,1 0 0,-1 0 0,0 0 0,1 0 0,-1 0 0,0 0 0,1 0 0,-1 0 0,0 0 0,1 0 0,-1 0 0,0 0 0,1-1 0,-1 1 0,0 0 0,1 0 0,-1 0 0,0 0 0,1 0 0,-1-1 0,0 1 0,0 0 0,1 0 0,-1-1 0,0 1 0,0 0 0,1 0 0,-1-1 0,0 1 0,0 0 0,0-1 0,0 1 0,1 0 0,-1-1 0,0 1 0,0 0 0,0-1 0,0 1 0,8-26 0,5-43 0,-10 46 0,1 0 0,1 1 0,1 0 0,1 0 0,14-30 0,-20 51 0,-1-1 0,1 1 0,0 0 0,0-1 0,-1 1 0,1 0 0,0 0 0,0-1 0,1 1 0,-1 0 0,0 0 0,0 0 0,0 0 0,1 0 0,-1 1 0,3-2 0,-3 2 0,-1 0 0,1 0 0,0 0 0,0 0 0,0 0 0,-1 0 0,1 0 0,0 0 0,0 1 0,-1-1 0,1 0 0,0 0 0,0 1 0,-1-1 0,1 1 0,0-1 0,-1 1 0,1-1 0,0 1 0,-1-1 0,1 1 0,0 0 0,3 5 0,0 1 0,0-1 0,0 1 0,-1 0 0,3 8 0,-3-9 0,22 65 0,-19-51 0,1 1 0,1-1 0,0-1 0,2 0 0,0 0 0,25 33 0,-32-48 0,0 0 0,1-1 0,-1 1 0,1-1 0,0 0 0,0-1 0,0 1 0,0 0 0,1-1 0,-1 0 0,1 0 0,-1-1 0,1 1 0,0-1 0,0 0 0,6 1 0,-4-2 0,-1 0 0,1-1 0,0 0 0,0 0 0,-1 0 0,1-1 0,-1 0 0,0 0 0,1 0 0,9-6 0,1-3 0,0 0 0,-1-1 0,-1-1 0,0 0 0,0-1 0,-2 0 0,13-17 0,-10 10 0,-2 0 0,-1 0 0,0-1 0,-2-1 0,0 0 0,9-32 0,-15 39 0,-1-1 0,0 1 0,-1-1 0,-1 1 0,-1-1 0,0 0 0,-1 1 0,-1-1 0,-1 0 0,-5-25 0,6 40 0,1 0 0,0 0 0,-1 1 0,0-1 0,1 0 0,-1 0 0,0 1 0,0-1 0,0 0 0,0 1 0,0-1 0,0 1 0,0-1 0,-1 1 0,1-1 0,-1 1 0,1 0 0,-1 0 0,1 0 0,-1 0 0,1 0 0,-1 0 0,0 0 0,0 0 0,-2 0 0,2 1 0,0 0 0,-1 0 0,1 0 0,0 1 0,0-1 0,-1 0 0,1 1 0,0 0 0,0-1 0,0 1 0,-1 0 0,1 0 0,0 0 0,0 1 0,1-1 0,-1 0 0,0 1 0,0-1 0,1 1 0,-3 2 0,-9 11 0,0 1 0,1 1 0,1 0 0,1 0 0,0 1 0,1 0 0,-9 29 0,10-23 0,1 1 0,1 0 0,2 0 0,0 1 0,-1 37 0,5-56 0,1 0 0,-1 0 0,1-1 0,0 1 0,1 0 0,-1-1 0,1 1 0,1-1 0,-1 1 0,1-1 0,0 0 0,8 11 0,-9-15 0,0 1 0,0-1 0,1 1 0,-1-1 0,1 0 0,-1 0 0,1 0 0,0 0 0,0-1 0,0 1 0,0-1 0,0 0 0,0 0 0,1 0 0,-1 0 0,0 0 0,1-1 0,-1 1 0,0-1 0,1 0 0,-1 0 0,0 0 0,1 0 0,-1-1 0,0 0 0,1 1 0,4-3 0,1-1 0,-1 1 0,1-2 0,-1 1 0,0-1 0,-1 0 0,1-1 0,-1 1 0,0-1 0,0-1 0,-1 0 0,0 0 0,0 0 0,0 0 0,-1-1 0,-1 0 0,1 0 0,4-11 0,4-14 0,-2 0 0,0 0 0,6-41 0,-9 23 0,-6 35 0,0 1 0,1-1 0,1 1 0,8-22 0,-12 37 0,0-1 0,0 1 0,1-1 0,-1 0 0,0 1 0,0-1 0,0 1 0,1-1 0,-1 1 0,0-1 0,0 1 0,1 0 0,-1-1 0,0 1 0,1-1 0,-1 1 0,1 0 0,-1-1 0,1 1 0,-1 0 0,0-1 0,1 1 0,-1 0 0,1 0 0,-1-1 0,1 1 0,-1 0 0,1 0 0,0 0 0,-1 0 0,1 0 0,0 0 0,0 0 0,0 1 0,0 0 0,0 0 0,0-1 0,-1 1 0,1 0 0,0 0 0,-1 0 0,1 0 0,-1 0 0,1 0 0,-1 0 0,1 0 0,0 2 0,10 45 0,-11-46 0,5 25 0,2 14 0,1 1 0,17 46 0,-24-86 0,-1 1 0,1-1 0,0 0 0,0 0 0,0 0 0,1 0 0,-1 0 0,0 0 0,1 0 0,-1 0 0,1 0 0,0-1 0,0 1 0,-1-1 0,1 1 0,4 1 0,-6-3 0,1 0 0,-1 1 0,1-1 0,0 0 0,-1 0 0,1 0 0,0 0 0,-1 0 0,1 0 0,0 0 0,-1 0 0,1 0 0,0-1 0,-1 1 0,1 0 0,-1 0 0,1-1 0,0 1 0,-1 0 0,1 0 0,-1-1 0,2 0 0,-1-1 0,0 1 0,1-1 0,-1 1 0,0-1 0,0 0 0,0 0 0,0 0 0,0 1 0,0-1 0,0-4 0,6-23 0,-1 0 0,-1-1 0,0-41 0,-3 32 0,10-46 0,0 51 0,-12 33 0,0 0 0,0 1 0,0-1 0,1 1 0,-1-1 0,0 0 0,0 1 0,1-1 0,-1 1 0,1-1 0,-1 1 0,0-1 0,1 1 0,-1-1 0,1 1 0,-1 0 0,1-1 0,0 1 0,-1 0 0,1-1 0,-1 1 0,1 0 0,0 0 0,-1-1 0,1 1 0,-1 0 0,1 0 0,0 0 0,-1 0 0,1 0 0,0 0 0,-1 0 0,1 0 0,0 0 0,-1 0 0,1 0 0,-1 0 0,1 1 0,0-1 0,-1 0 0,1 0 0,-1 1 0,1-1 0,0 0 0,-1 1 0,1-1 0,-1 1 0,1 0 0,5 5 0,-1 0 0,0 1 0,0 0 0,0 0 0,-1 0 0,0 0 0,3 10 0,19 58 0,-20-55 0,17 59 0,29 78 0,-52-156 0,0 0 0,0 0 0,1-1 0,-1 1 0,0 0 0,1 0 0,-1 0 0,1-1 0,-1 1 0,1 0 0,-1-1 0,1 1 0,-1 0 0,1-1 0,0 1 0,-1-1 0,1 1 0,1 0 0,-2-1 0,1 0 0,-1 0 0,1-1 0,-1 1 0,0 0 0,1 0 0,-1 0 0,1 0 0,-1-1 0,0 1 0,1 0 0,-1 0 0,0-1 0,1 1 0,-1 0 0,0-1 0,0 1 0,1 0 0,-1-1 0,0 1 0,0 0 0,0-1 0,1 1 0,-1-1 0,0 0 0,11-38 0,-9 30 0,17-85 0,-12 52 0,3 0 0,19-58 0,-28 97 0,1 1 0,-1-1 0,0 0 0,1 0 0,0 0 0,-1 1 0,1-1 0,0 1 0,0 0 0,0-1 0,4-2 0,-5 5 0,0-1 0,0 1 0,0 0 0,0-1 0,0 1 0,0 0 0,0 0 0,0-1 0,1 1 0,-1 0 0,0 0 0,0 0 0,0 0 0,0 1 0,0-1 0,0 0 0,0 0 0,0 1 0,0-1 0,0 0 0,0 1 0,0-1 0,0 1 0,0-1 0,0 1 0,0 0 0,0-1 0,0 1 0,-1 0 0,1 0 0,0 0 0,0 0 0,-1-1 0,2 3 0,6 10 0,0-1 0,-1 2 0,0-1 0,-1 1 0,0 0 0,6 26 0,11 27 0,-15-49 0,0 1 0,1-1 0,1-1 0,1 0 0,18 22 0,-26-35 0,0-1 0,0 0 0,0 0 0,0 0 0,1 0 0,-1-1 0,1 1 0,-1-1 0,1 0 0,0 0 0,0 0 0,0 0 0,1-1 0,-1 0 0,0 1 0,0-2 0,1 1 0,-1 0 0,0-1 0,1 0 0,-1 0 0,1 0 0,-1-1 0,0 1 0,1-1 0,-1 0 0,0 0 0,0-1 0,0 1 0,0-1 0,5-2 0,5-6-27,0 0 1,-1 0-1,1-2 0,-2 1 0,0-2 0,0 0 0,-1 0 0,10-18 1,3 0-1098,-13 18-5702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4.006"/>
    </inkml:context>
    <inkml:brush xml:id="br0">
      <inkml:brushProperty name="width" value="0.05" units="cm"/>
      <inkml:brushProperty name="height" value="0.05" units="cm"/>
    </inkml:brush>
  </inkml:definitions>
  <inkml:trace contextRef="#ctx0" brushRef="#br0">1 156 24575,'0'0'0,"1"1"0,0-1 0,0 0 0,-1 1 0,1-1 0,0 0 0,0 1 0,-1-1 0,1 1 0,-1 0 0,1-1 0,0 1 0,-1-1 0,1 1 0,-1 0 0,1-1 0,-1 1 0,0 0 0,1-1 0,-1 1 0,0 0 0,1 0 0,-1 0 0,0-1 0,0 1 0,0 0 0,1 1 0,2 27 0,-3-26 0,1 235 0,-1-19 0,0-212 0,1 0 0,-1 0 0,2-1 0,1 10 0,2-13 0,0-9 0,1-11 0,0-21 0,-1 0 0,-2 0 0,-3-66 0,-1 47 0,1 9 0,3-99 0,-2 127 0,2 0 0,0 1 0,2-1 0,0 1 0,9-22 0,-12 35 0,0 1 0,1 1 0,0-1 0,-1 0 0,2 1 0,-1-1 0,0 1 0,1 0 0,0 0 0,0 0 0,0 1 0,0-1 0,1 1 0,-1 0 0,9-4 0,-9 5 0,0 1 0,-1 0 0,1 0 0,0 1 0,0-1 0,-1 1 0,1 0 0,0 0 0,0 0 0,0 0 0,-1 1 0,1-1 0,0 1 0,0 0 0,-1 0 0,1 0 0,-1 1 0,1 0 0,-1-1 0,1 1 0,-1 0 0,0 0 0,3 3 0,4 4 0,-1-1 0,0 1 0,0 1 0,-1 0 0,-1 0 0,0 0 0,0 1 0,-1 0 0,0 0 0,5 15 0,-8-20 0,-1 0 0,0 0 0,0 1 0,-1-1 0,0 0 0,0 1 0,0-1 0,-1 1 0,0-1 0,0 1 0,0-1 0,-1 1 0,0-1 0,0 0 0,-1 1 0,0-1 0,0 0 0,0 0 0,-1 0 0,0-1 0,-6 10 0,-21 16-1365,-2-5-5461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6.793"/>
    </inkml:context>
    <inkml:brush xml:id="br0">
      <inkml:brushProperty name="width" value="0.05" units="cm"/>
      <inkml:brushProperty name="height" value="0.05" units="cm"/>
    </inkml:brush>
  </inkml:definitions>
  <inkml:trace contextRef="#ctx0" brushRef="#br0">36 176 24575,'-5'0'0,"3"0"0,0 0 0,1 0 0,-1 0 0,1 0 0,-1 0 0,0 0 0,1 0 0,-1 0 0,1 1 0,-1-1 0,0 0 0,1 1 0,-1 0 0,1-1 0,0 1 0,-1 0 0,1 0 0,-2 0 0,4 0 0,-1 0 0,0-1 0,1 1 0,-1-1 0,1 0 0,-1 1 0,1-1 0,-1 1 0,1-1 0,-1 0 0,1 1 0,0-1 0,-1 0 0,1 0 0,-1 1 0,1-1 0,0 0 0,-1 0 0,1 0 0,0 0 0,-1 0 0,1 0 0,-1 0 0,1 0 0,1 0 0,22 2 0,48-1 0,85-11 0,-83 4 0,1330-138-1239,-1386 141 1239,115-19 0,-122 17 424,-18 3 183,-21 2-1296,27 0 206,-21 0-6328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9:57.023"/>
    </inkml:context>
    <inkml:brush xml:id="br0">
      <inkml:brushProperty name="width" value="0.05" units="cm"/>
      <inkml:brushProperty name="height" value="0.05" units="cm"/>
    </inkml:brush>
  </inkml:definitions>
  <inkml:trace contextRef="#ctx0" brushRef="#br0">13 18 24575,'-8'-12'0,"3"6"0,10 7 0,12 10 0,1-1 0,-2 2 0,0 0 0,23 23 0,-9-5 0,30 40 0,-50-56 0,0-1 0,-1 1 0,-1 0 0,11 25 0,-16-33 0,-1 1 0,0 0 0,0 0 0,-1 0 0,1 0 0,-2 0 0,1 0 0,-1 0 0,0 0 0,0 0 0,-1 0 0,0 0 0,-3 10 0,1-7-341,-1 0 0,0-1-1,-8 14 1,-18 23-6485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9.373"/>
    </inkml:context>
    <inkml:brush xml:id="br0">
      <inkml:brushProperty name="width" value="0.05" units="cm"/>
      <inkml:brushProperty name="height" value="0.05" units="cm"/>
    </inkml:brush>
  </inkml:definitions>
  <inkml:trace contextRef="#ctx0" brushRef="#br0">1 122 24575,'1'-10'0,"1"0"0,0 0 0,0 0 0,1 0 0,1 1 0,0-1 0,0 1 0,9-15 0,-12 23 0,-1 0 0,1-1 0,-1 1 0,1 0 0,0 0 0,-1 0 0,1 0 0,0 0 0,0 0 0,0 0 0,0 0 0,0 0 0,0 1 0,0-1 0,0 0 0,0 1 0,1-1 0,-1 0 0,0 1 0,0 0 0,1-1 0,-1 1 0,0 0 0,2-1 0,-1 2 0,-1-1 0,1 0 0,-1 1 0,1 0 0,-1-1 0,1 1 0,-1 0 0,1 0 0,-1 0 0,0 0 0,1 0 0,-1 0 0,0 0 0,0 0 0,0 1 0,2 1 0,2 5 0,0 0 0,0 0 0,0 0 0,-1 1 0,4 13 0,3 18 0,-2-1 0,-2 1 0,4 61 0,-8 125 0,-3-196 0,-28 408 0,0 79 0,28-503 0,1 1 0,1 0 0,0-1 0,8 29 0,-8-38 0,0 1 0,0-1 0,1 1 0,0-1 0,0 0 0,0 1 0,1-2 0,-1 1 0,1 0 0,1-1 0,-1 0 0,1 0 0,-1 0 0,10 6 0,-1-3 0,0-1 0,1-1 0,-1 0 0,1-1 0,0 0 0,18 2 0,89 5 0,-117-10 0,411-5-314,2-34-187,-182 14 384,893-62 117,3 48 0,2294-91-6693,-10-127 3713,-2947 218 3064,-336 27-245,737-63-116,-8-26 4115,-663 69-193,-196 31-3547,4-1 202,-1 0 0,0 0 0,0-1 0,0 1 0,7-5 0,-11 6-256,0-1-1,-1 1 1,1-1-1,0 1 1,0-1-1,-1 0 1,1 1-1,0-1 1,-1 0-1,1 0 1,-1 0-1,1 1 1,-1-1-1,1 0 1,-1 0-1,1 0 1,-1 0-1,0 0 1,0 0-1,1 0 1,-1 0-1,0 0 1,0 0-1,0 0 1,0 0-1,0 0 1,0 0-1,0 0 1,-1 1-1,1-1 1,0 0-1,0 0 1,-1 0-1,0-1 1,-18-41-26,-2 1-1,-31-45 1,35 58-16,7 13-2,0 1 0,-14-16 0,21 27 0,0 1 0,-1-1 0,1 1 0,-1 0 0,1 0 0,-1 0 0,0 0 0,0 1 0,0 0 0,0-1 0,-1 2 0,1-1 0,-8-2 0,11 4 0,1 0 0,0 0 0,-1 0 0,1 0 0,0 0 0,-1 0 0,1 0 0,0 0 0,-1 0 0,1 0 0,0 0 0,-1 0 0,1 0 0,0 0 0,-1 1 0,1-1 0,0 0 0,0 0 0,-1 0 0,1 0 0,0 1 0,-1-1 0,1 0 0,0 0 0,0 1 0,0-1 0,-1 0 0,1 0 0,0 1 0,0-1 0,0 0 0,0 1 0,-1-1 0,1 0 0,0 1 0,0-1 0,0 0 0,0 1 0,0-1 0,0 0 0,0 1 0,0-1 0,0 0 0,0 1 0,0-1 0,0 0 0,0 1 0,0-1 0,0 0 0,1 1 0,-1-1 0,0 0 0,0 0 0,0 1 0,0-1 0,1 0 0,-1 1 0,0-1 0,0 0 0,1 1 0,11 19 0,19 24 0,2 0 0,34 63 0,-60-94 0,0 1 0,-1-1 0,-1 2 0,0-1 0,-1 0 0,0 1 0,-1 0 0,-1 0 0,1 24 0,-3-33 19,-1 0 0,1 0 0,-1 0 0,-1 0 0,1 0 0,-1 0 0,0 0 0,0 0 0,-1-1 0,0 1 0,0-1 0,0 0 0,-1 0 0,1 0 0,-1 0 0,0 0 0,-5 3 0,-2 1-263,0 0 0,-1-1 0,1-1 0,-2 0 1,1-1-1,-18 7 0,-37 11-6582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0.872"/>
    </inkml:context>
    <inkml:brush xml:id="br0">
      <inkml:brushProperty name="width" value="0.05" units="cm"/>
      <inkml:brushProperty name="height" value="0.05" units="cm"/>
    </inkml:brush>
  </inkml:definitions>
  <inkml:trace contextRef="#ctx0" brushRef="#br0">319 464 24575,'1'1'0,"-1"-1"0,1 1 0,0 0 0,0 0 0,0-1 0,0 1 0,0-1 0,0 1 0,0-1 0,0 1 0,0-1 0,0 1 0,0-1 0,0 0 0,0 0 0,0 1 0,0-1 0,0 0 0,1 0 0,-1 0 0,0 0 0,0-1 0,1 1 0,0-1 0,0 0 0,0 1 0,0-1 0,0 0 0,-1 0 0,1-1 0,0 1 0,-1 0 0,1-1 0,-1 1 0,1 0 0,0-3 0,1 1 0,-1 1 0,0-1 0,-1 0 0,1 0 0,0 0 0,-1 0 0,0 0 0,0-1 0,0 1 0,0 0 0,0-1 0,-1 1 0,1 0 0,-1-1 0,0-5 0,-1 6 0,0 0 0,-1 0 0,1 0 0,-1 0 0,1 1 0,-1-1 0,0 0 0,0 1 0,0-1 0,-1 1 0,1-1 0,0 1 0,-1 0 0,0 0 0,1 0 0,-1 1 0,0-1 0,0 1 0,0-1 0,0 1 0,0 0 0,0 0 0,-1 0 0,-3 0 0,-4-1 0,0 0 0,0 1 0,-1 0 0,1 1 0,-21 2 0,19 0 0,1 0 0,-1 1 0,1 0 0,-1 2 0,1-1 0,1 1 0,-1 1 0,0 0 0,1 1 0,1 0 0,-15 11 0,18-12 0,0 1 0,1-1 0,0 1 0,0 1 0,0-1 0,1 1 0,0 0 0,0 0 0,1 0 0,0 1 0,0-1 0,1 1 0,1 0 0,-1 0 0,1 0 0,-1 13 0,3-17 0,0-1 0,0 1 0,0 0 0,0 0 0,1 0 0,0-1 0,0 1 0,0 0 0,0-1 0,1 1 0,0-1 0,0 1 0,0-1 0,0 0 0,1 0 0,0 0 0,0 0 0,0 0 0,0-1 0,1 1 0,-1-1 0,1 0 0,0 0 0,-1 0 0,2-1 0,-1 1 0,0-1 0,0 0 0,1 0 0,4 1 0,4 1 0,-1-1 0,1 0 0,-1-1 0,1-1 0,0 0 0,-1 0 0,1-2 0,0 1 0,0-2 0,15-3 0,-13 2 0,-1-1 0,1-1 0,-1 0 0,-1-1 0,1 0 0,-1-1 0,0-1 0,0 0 0,-1-1 0,0 0 0,-1-1 0,13-14 0,-9 7 0,-1-1 0,-1-1 0,-1 0 0,0 0 0,-2-1 0,0-1 0,10-31 0,-6 7 0,-1 0 0,-3 0 0,-2-1 0,-2 0 0,1-81 0,-9 97 0,-3 20 0,5 10 0,0-1 0,-1 2 0,1-1 0,0 0 0,0 0 0,-1 0 0,1 0 0,0 0 0,0 0 0,-1 0 0,1 0 0,0 0 0,0 0 0,-1 1 0,1-1 0,0 0 0,0 0 0,-1 0 0,1 0 0,0 1 0,0-1 0,0 0 0,0 0 0,-1 0 0,1 1 0,0-1 0,0 0 0,0 0 0,0 1 0,0-1 0,0 0 0,0 1 0,-1-1 0,1 0 0,0 1 0,-5 14 0,1 1 0,0-1 0,1 1 0,1 0 0,0 0 0,1 26 0,0-20 0,-1 37 0,5 68 0,-1-109 0,0 1 0,1-1 0,1 0 0,1-1 0,0 1 0,1-1 0,1 0 0,10 18 0,-13-30 0,-1 0 0,1-1 0,0 1 0,0-1 0,0 0 0,1 0 0,0 0 0,-1 0 0,1-1 0,1 0 0,-1 0 0,0 0 0,1-1 0,-1 0 0,1 0 0,0 0 0,0-1 0,0 0 0,-1 0 0,1 0 0,0-1 0,10 0 0,4-1 0,0-1 0,-1-1 0,1 0 0,0-2 0,27-9 0,-34 9 0,0 0 0,0-1 0,0 0 0,-1-1 0,0 0 0,0-1 0,0-1 0,-1 1 0,-1-2 0,0 0 0,0 0 0,0 0 0,-2-2 0,1 1 0,-1-1 0,-1 0 0,0 0 0,8-24 0,-13 34 0,-1-1 0,0 0 0,0 0 0,-1 0 0,1 1 0,0-1 0,-1 0 0,0 0 0,0 0 0,0 0 0,0 0 0,0 0 0,-1 0 0,1 0 0,-1 0 0,0 0 0,0 0 0,0 1 0,0-1 0,0 0 0,0 1 0,-3-5 0,1 5 0,0-1 0,0 0 0,0 1 0,-1 0 0,1-1 0,0 1 0,-1 1 0,0-1 0,1 0 0,-1 1 0,0 0 0,0 0 0,0 0 0,0 0 0,0 1 0,-5-1 0,0 1 0,-1 0 0,1 0 0,-1 1 0,1 0 0,0 0 0,-1 1 0,1 1 0,0 0 0,0 0 0,0 0 0,0 1 0,1 1 0,0-1 0,0 1 0,0 1 0,0 0 0,-12 12 0,15-13 0,0 0 0,1 0 0,0 1 0,0 0 0,0 0 0,0 0 0,1 0 0,0 1 0,1-1 0,-1 1 0,1-1 0,1 1 0,-1 0 0,1 0 0,0 0 0,0 0 0,1 0 0,0 0 0,1 0 0,-1 0 0,1 0 0,1 0 0,-1 0 0,5 12 0,-3-13 0,-1 0 0,1 0 0,1-1 0,-1 1 0,1-1 0,0 1 0,0-1 0,0-1 0,1 1 0,-1-1 0,1 1 0,8 4 0,-4-3 0,0-1 0,1 0 0,0-1 0,0 0 0,0-1 0,0 0 0,11 2 0,3-2 0,-1 0 0,1-2 0,0-1 0,0 0 0,0-2 0,25-5 0,-34 4 0,0-1 0,0 0 0,0-1 0,-1 0 0,0-1 0,0-1 0,0 0 0,-1-1 0,0 0 0,-1-1 0,18-17 0,-21 18 0,-1-1 0,-1 0 0,1 0 0,-1-1 0,-1 0 0,0-1 0,-1 1 0,0-1 0,0 0 0,-1 0 0,0 0 0,-1-1 0,-1 0 0,0 1 0,1-18 0,-2 16 0,-1 1 0,-2-24 0,-2 94 0,5 9 0,4 1 0,2-1 0,3-1 0,3 0 0,32 97 0,-64-234 0,3-2 0,-9-112 0,24 160 0,2-1 0,3-27 0,-2 41 0,0 0 0,1 1 0,0-1 0,0 1 0,1 0 0,10-19 0,-13 28 0,0 1 0,0-1 0,-1 0 0,2 0 0,-1 1 0,0-1 0,0 1 0,0-1 0,1 1 0,-1 0 0,1-1 0,-1 1 0,1 0 0,0 0 0,-1 0 0,1 0 0,0 0 0,0 1 0,0-1 0,-1 0 0,1 1 0,0-1 0,0 1 0,0 0 0,0 0 0,0-1 0,0 1 0,0 1 0,0-1 0,0 0 0,2 1 0,-1 0 0,0 1 0,0-1 0,-1 1 0,1-1 0,-1 1 0,1 0 0,-1 0 0,0 0 0,0 1 0,0-1 0,0 0 0,0 1 0,0-1 0,-1 1 0,1 0 0,-1-1 0,0 1 0,0 0 0,1 4 0,0 0 0,0 1 0,-1-1 0,0 0 0,0 0 0,-1 1 0,0-1 0,0 0 0,-3 15 0,2-19 0,1 1 0,-1-1 0,0 1 0,-1-1 0,1 0 0,0 1 0,-1-1 0,0 0 0,0 0 0,0 0 0,0 0 0,0-1 0,-1 1 0,1 0 0,-1-1 0,1 1 0,-1-1 0,0 0 0,-6 3 0,8-5 8,1 1 0,0-1 0,0 0 0,-1 0 0,1 0 0,0 1 0,0-1 0,-1 0 0,1 0 0,0 0 0,-1 0-1,1 0 1,0 0 0,-1 0 0,1 0 0,0 0 0,-1 0 0,1 0 0,0 0 0,-1 0 0,1 0 0,0 0 0,-1 0 0,1 0 0,0 0 0,-1 0 0,1 0-1,0 0 1,0-1 0,-1 1 0,1 0 0,0 0 0,0 0 0,-1-1 0,1 1 0,0 0 0,0 0 0,-1-1 0,1 1 0,0 0 0,0 0 0,-1-1 0,2-14-1715,4 0-5119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2.018"/>
    </inkml:context>
    <inkml:brush xml:id="br0">
      <inkml:brushProperty name="width" value="0.05" units="cm"/>
      <inkml:brushProperty name="height" value="0.05" units="cm"/>
    </inkml:brush>
  </inkml:definitions>
  <inkml:trace contextRef="#ctx0" brushRef="#br0">1 137 24575,'12'-13'0,"0"-2"0,12-18 0,-17 21 0,1 0 0,1 1 0,0 0 0,17-15 0,-25 25 0,-1 1 0,0 0 0,0 0 0,1-1 0,-1 1 0,0 0 0,1 0 0,-1-1 0,0 1 0,1 0 0,-1 0 0,1 0 0,-1 0 0,0 0 0,1 0 0,-1 0 0,1 0 0,-1 0 0,0 0 0,1 0 0,-1 0 0,1 0 0,-1 0 0,0 0 0,1 0 0,-1 0 0,1 0 0,-1 0 0,0 0 0,1 1 0,-1-1 0,9 14 0,-2 23 0,-6-32 0,3 27 0,30 163 0,-25-156 0,2 0 0,30 70 0,-41-107 0,1 0 0,-1-1 0,1 1 0,0 0 0,0-1 0,0 1 0,0-1 0,0 1 0,0-1 0,0 1 0,1-1 0,-1 0 0,0 0 0,1 0 0,-1 0 0,1 0 0,-1 0 0,1 0 0,0 0 0,-1 0 0,1-1 0,0 1 0,0-1 0,-1 1 0,1-1 0,0 0 0,0 0 0,-1 0 0,1 0 0,0 0 0,0 0 0,0 0 0,-1 0 0,1-1 0,0 1 0,0-1 0,-1 1 0,1-1 0,0 0 0,-1 0 0,1 1 0,2-3 0,7-5 0,0 0 0,0 0 0,-1-1 0,14-17 0,-18 20 0,34-40 0,-3-1 0,51-85 0,-82 122 0,-11 14 0,-11 18 0,13-16 0,0 1 0,0 0 0,1 0 0,0 0 0,0 0 0,1 0 0,0 0 0,0 0 0,1 0 0,0 0 0,1 12 0,-1-16 0,1 0 0,-1 0 0,1 0 0,0 1 0,0-1 0,0-1 0,1 1 0,-1 0 0,1 0 0,-1 0 0,1-1 0,0 1 0,0-1 0,0 1 0,0-1 0,1 0 0,-1 0 0,0 0 0,1 0 0,0 0 0,-1-1 0,1 1 0,0-1 0,0 0 0,0 1 0,0-1 0,0-1 0,4 2 0,4 0 0,0-1 0,0 0 0,0 0 0,0-1 0,1-1 0,-1 0 0,0 0 0,18-5 0,-26 5 0,1 0 0,-1 0 0,0 0 0,0 0 0,0-1 0,0 1 0,0-1 0,0 0 0,0 0 0,-1 0 0,1 0 0,-1 0 0,1-1 0,-1 1 0,0-1 0,0 1 0,0-1 0,0 0 0,0 0 0,-1 0 0,1 0 0,-1 0 0,0 0 0,0-1 0,0 1 0,0 0 0,0 0 0,-1-1 0,0 1 0,0 0 0,0-1 0,0-5 0,-3-5 0,-1 1 0,0 0 0,0 1 0,-1-1 0,-1 1 0,0 0 0,-1 0 0,0 1 0,-1 0 0,0 0 0,-13-13 0,19 22 0,-1-1 0,0 1 0,1 0 0,-1 0 0,0 0 0,0 0 0,0 1 0,0-1 0,-5-1 0,8 3 0,-1 0 0,0 0 0,0 0 0,0 0 0,1 0 0,-1 0 0,0 0 0,0 0 0,0 0 0,1 0 0,-1 0 0,0 1 0,0-1 0,0 0 0,1 0 0,-1 1 0,0-1 0,1 1 0,-1-1 0,0 0 0,1 1 0,-1 0 0,0-1 0,1 1 0,-1-1 0,1 1 0,-1 0 0,1-1 0,0 1 0,-1 0 0,1-1 0,-1 1 0,1 0 0,0 0 0,0-1 0,-1 1 0,1 0 0,0 0 0,0 0 0,0-1 0,0 1 0,0 0 0,0 0 0,0 0 0,0 0 0,1 5 0,-1 1 0,1-1 0,-1 0 0,2 0 0,-1 0 0,1 0 0,-1 0 0,2-1 0,-1 1 0,1 0 0,0-1 0,0 0 0,0 0 0,7 9 0,-5-8 0,0 0 0,1 0 0,0-1 0,0 0 0,0 0 0,0 0 0,1 0 0,-1-1 0,1 0 0,1-1 0,7 4 0,-3-4 0,-1-1 0,1 0 0,0-1 0,0 0 0,0 0 0,-1-1 0,1-1 0,0 0 0,0-1 0,0 0 0,-1-1 0,1 0 0,14-6 0,2-3 0,-1-2 0,0 0 0,49-36 0,-75 49 0,0 0 0,1 0 0,-1 0 0,0 1 0,1-1 0,-1 0 0,1 0 0,-1 1 0,1-1 0,-1 1 0,1 0 0,-1-1 0,1 1 0,0 0 0,-1 0 0,1 0 0,-1 0 0,4 0 0,-3 1 0,1 1 0,0-1 0,-1 0 0,1 1 0,-1-1 0,1 1 0,3 3 0,10 7 0,-12-9 0,-1-1 0,1 0 0,-1 0 0,1 0 0,0-1 0,-1 1 0,1-1 0,0 0 0,0 0 0,0 0 0,0 0 0,0-1 0,0 0 0,0 0 0,0 0 0,0 0 0,0 0 0,0-1 0,0 0 0,0 0 0,0 0 0,0 0 0,0-1 0,0 1 0,-1-1 0,1 0 0,-1 0 0,1-1 0,-1 1 0,0 0 0,0-1 0,0 0 0,0 0 0,0 0 0,2-4 0,-4 5 0,0 0 0,1 0 0,-1 0 0,0 0 0,1 1 0,0-1 0,-1 0 0,1 1 0,0-1 0,3-1 0,-5 3 0,0 0 0,1 0 0,-1 0 0,0 0 0,0 0 0,1 0 0,-1 0 0,0 0 0,1 0 0,-1 0 0,0 0 0,1 0 0,-1 0 0,0 0 0,1 0 0,-1 0 0,0 0 0,0 1 0,1-1 0,-1 0 0,0 0 0,0 0 0,1 0 0,-1 1 0,0-1 0,0 0 0,1 0 0,-1 1 0,7 16 0,40 319 0,-27-159 0,-14-138 0,-1-7 0,-1 0 0,-1 1 0,-3 37 0,0-67 0,0 0 0,0 0 0,-1 0 0,0 0 0,1-1 0,-1 1 0,0 0 0,0 0 0,0-1 0,0 1 0,-1-1 0,1 1 0,-1-1 0,0 1 0,0-1 0,1 0 0,-4 3 0,3-4 0,0-1 0,1 1 0,-1 0 0,0 0 0,0-1 0,0 1 0,0-1 0,1 0 0,-1 1 0,0-1 0,0 0 0,0 0 0,0 0 0,0-1 0,0 1 0,0 0 0,0-1 0,1 1 0,-1-1 0,0 0 0,0 1 0,0-1 0,1 0 0,-1 0 0,0 0 0,-2-2 0,-4-3 0,0 1 0,1-2 0,-1 1 0,1-1 0,0 0 0,1 0 0,0-1 0,0 0 0,1 0 0,0 0 0,-7-16 0,7 12 0,1 0 0,0 0 0,1-1 0,1 1 0,0-1 0,0 0 0,1 1 0,2-17 0,0 10 0,1 0 0,1 1 0,1-1 0,0 1 0,2 0 0,0 0 0,1 1 0,0 0 0,2 0 0,0 0 0,1 1 0,14-18 0,-12 19 0,1 1 0,1 1 0,26-21 0,-34 29 0,0 1 0,1 0 0,0 0 0,-1 0 0,1 1 0,1 0 0,-1 1 0,0-1 0,1 2 0,-1-1 0,1 1 0,8-1 0,-15 2-40,0 0 0,1 0 0,-1 0 0,0 0-1,0 0 1,1 0 0,-1 0 0,0 0 0,0 1 0,0-1 0,1 0-1,-1 1 1,0-1 0,0 1 0,0-1 0,0 1 0,0 0-1,0-1 1,0 1 0,0 0 0,0 0 0,0 0 0,0 0 0,0 0-1,-1 0 1,1 0 0,0 0 0,-1 0 0,1 0 0,-1 0-1,1 0 1,-1 0 0,1 2 0,-1 10-6786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8.176"/>
    </inkml:context>
    <inkml:brush xml:id="br0">
      <inkml:brushProperty name="width" value="0.05" units="cm"/>
      <inkml:brushProperty name="height" value="0.05" units="cm"/>
    </inkml:brush>
  </inkml:definitions>
  <inkml:trace contextRef="#ctx0" brushRef="#br0">4 1 24575,'-3'0'0,"2"0"0,4 0 0,5 0 0,3 0 0,4 0 0,-2 3 0,-2 4 0,-1 3 0,-1 1-8191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8.395"/>
    </inkml:context>
    <inkml:brush xml:id="br0">
      <inkml:brushProperty name="width" value="0.05" units="cm"/>
      <inkml:brushProperty name="height" value="0.05" units="cm"/>
    </inkml:brush>
  </inkml:definitions>
  <inkml:trace contextRef="#ctx0" brushRef="#br0">14 0 24575,'-3'3'0,"-1"4"0,1 3 0,-1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8.549"/>
    </inkml:context>
    <inkml:brush xml:id="br0">
      <inkml:brushProperty name="width" value="0.05" units="cm"/>
      <inkml:brushProperty name="height" value="0.05" units="cm"/>
    </inkml:brush>
  </inkml:definitions>
  <inkml:trace contextRef="#ctx0" brushRef="#br0">4 0 24575,'-3'3'0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8.721"/>
    </inkml:context>
    <inkml:brush xml:id="br0">
      <inkml:brushProperty name="width" value="0.05" units="cm"/>
      <inkml:brushProperty name="height" value="0.05" units="cm"/>
    </inkml:brush>
  </inkml:definitions>
  <inkml:trace contextRef="#ctx0" brushRef="#br0">8 0 24575,'0'3'0,"-3"1"0,-1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19.888"/>
    </inkml:context>
    <inkml:brush xml:id="br0">
      <inkml:brushProperty name="width" value="0.05" units="cm"/>
      <inkml:brushProperty name="height" value="0.05" units="cm"/>
    </inkml:brush>
  </inkml:definitions>
  <inkml:trace contextRef="#ctx0" brushRef="#br0">166 130 24575,'1'-9'0,"0"1"0,0 0 0,1-1 0,0 1 0,5-11 0,-5 13 0,1-1 0,-1 1 0,-1-1 0,1 1 0,-1-1 0,0 1 0,0-14 0,-1 20 0,0-1 0,0 1 0,0 0 0,0 0 0,0 0 0,0 0 0,0 0 0,0 0 0,0 0 0,0 0 0,0-1 0,0 1 0,0 0 0,0 0 0,0 0 0,0 0 0,0 0 0,0 0 0,0 0 0,0 0 0,0 0 0,0-1 0,0 1 0,0 0 0,0 0 0,-1 0 0,1 0 0,0 0 0,0 0 0,0 0 0,0 0 0,0 0 0,0 0 0,0 0 0,0 0 0,0 0 0,0-1 0,0 1 0,-1 0 0,1 0 0,0 0 0,0 0 0,0 0 0,0 0 0,0 0 0,0 0 0,0 0 0,0 0 0,-1 0 0,1 0 0,0 0 0,0 0 0,0 0 0,0 0 0,0 1 0,0-1 0,0 0 0,-6 7 0,-4 12 0,-156 463 0,164-476 0,1 0 0,-1 0 0,1 0 0,0 0 0,0 1 0,1-1 0,0 0 0,0 0 0,1 1 0,-1-1 0,4 11 0,-3-14 0,1 1 0,-1-1 0,1 0 0,0 0 0,0 0 0,0 0 0,0 0 0,1-1 0,-1 1 0,1-1 0,0 1 0,-1-1 0,1 0 0,0 0 0,0 0 0,0-1 0,1 1 0,-1-1 0,0 1 0,1-1 0,6 1 0,8 2 0,0-1 0,0 0 0,1-2 0,-1 0 0,0-1 0,32-4 0,-35 1 0,0 1 0,0-2 0,-1 0 0,1-1 0,-1 0 0,-1-1 0,1 0 0,20-15 0,-23 13 0,-2 0 0,1-1 0,-1 0 0,-1-1 0,0 0 0,0 0 0,-1-1 0,0 0 0,-1 0 0,0-1 0,-1 0 0,0 0 0,-1 0 0,0 0 0,-1-1 0,2-17 0,0-18 0,-1-1 0,-6-93 0,1 120 0,1 22 0,0 0 0,0 0 0,0 0 0,0 0 0,0 0 0,0 0 0,0 0 0,-1 0 0,1 0 0,0 0 0,0 0 0,0 0 0,0 0 0,0 0 0,0 0 0,0 0 0,0 0 0,0 0 0,0 0 0,0 0 0,-1 0 0,1 0 0,0 0 0,0 0 0,0 0 0,0-1 0,0 1 0,0 0 0,0 0 0,0 0 0,0 0 0,0 0 0,0 0 0,0 0 0,0 0 0,0 0 0,0 0 0,0 0 0,0 0 0,0-1 0,0 1 0,0 0 0,0 0 0,0 0 0,0 0 0,0 0 0,0 0 0,0 0 0,0 0 0,0 0 0,0 0 0,0-1 0,0 1 0,0 0 0,0 0 0,0 0 0,0 0 0,0 0 0,0 0 0,0 0 0,-3 9 0,-4 19 0,-3 253 0,6-86 0,0-128 138,0-1-889,5 107-1,3-142-6074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47:44.818"/>
    </inkml:context>
    <inkml:brush xml:id="br0">
      <inkml:brushProperty name="width" value="0.05" units="cm"/>
      <inkml:brushProperty name="height" value="0.05" units="cm"/>
    </inkml:brush>
  </inkml:definitions>
  <inkml:trace contextRef="#ctx0" brushRef="#br0">1 105 24575,'3'-3'0,"3"-1"0,8-3 0,6 0 0,7-2 0,7 1 0,6-2 0,6 2 0,4-2 0,-1 2 0,0-2 0,-2 2 0,-3 2 0,-7 2 0,-9 1-8191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20.264"/>
    </inkml:context>
    <inkml:brush xml:id="br0">
      <inkml:brushProperty name="width" value="0.05" units="cm"/>
      <inkml:brushProperty name="height" value="0.05" units="cm"/>
    </inkml:brush>
  </inkml:definitions>
  <inkml:trace contextRef="#ctx0" brushRef="#br0">32 295 24575,'71'-183'0,"-67"164"0,-4 18 0,-1 1 0,1 0 0,0 0 0,0 0 0,-1 0 0,1 0 0,0 0 0,0 0 0,-1 0 0,1 0 0,0 0 0,0 0 0,-1 0 0,1 0 0,0 0 0,0 0 0,-1 0 0,1 0 0,0 0 0,0 1 0,-1-1 0,1 0 0,0 0 0,0 0 0,-1 0 0,1 0 0,0 1 0,0-1 0,0 0 0,0 0 0,-1 0 0,1 1 0,0-1 0,0 0 0,0 0 0,0 1 0,-24 30 0,16-14 0,0 0 0,2 0 0,0 0 0,1 0 0,-3 20 0,6-26 0,0 0 0,1-1 0,0 1 0,1 0 0,1 0 0,0 0 0,0 0 0,1-1 0,5 21 0,-5-27 0,0 1 0,0 0 0,1-1 0,-1 0 0,1 1 0,0-1 0,0 0 0,0-1 0,1 1 0,-1 0 0,1-1 0,0 0 0,0 0 0,0 0 0,9 4 0,-7-4 0,0-1 0,0 0 0,0 0 0,1-1 0,-1 1 0,1-1 0,0-1 0,-1 1 0,1-1 0,-1-1 0,8 0 0,-5 0 0,0-1 0,0 0 0,0 0 0,0-1 0,-1-1 0,1 1 0,-1-1 0,0 0 0,0-1 0,0 0 0,-1 0 0,1-1 0,-1 0 0,-1 0 0,1-1 0,-1 1 0,8-13 0,-8 9 0,-1-1 0,-1 1 0,0-1 0,0 0 0,-1 0 0,-1-1 0,0 1 0,0 0 0,-1-1 0,0 1 0,-1-1 0,-1 1 0,0-1 0,0 1 0,-1-1 0,0 1 0,-1 0 0,-1 0 0,0 0 0,-7-15 0,7 19 0,1-1 0,-2 1 0,1 0 0,-1 0 0,0 0 0,0 1 0,-1 0 0,0 0 0,0 0 0,-1 1 0,1 0 0,-1 0 0,0 0 0,-1 1 0,1 0 0,-1 1 0,1 0 0,-1 0 0,0 0 0,0 1 0,-1 0 0,1 1 0,0 0 0,0 0 0,-1 1 0,1 0 0,-1 0 0,-11 2 0,10 0-136,0 1-1,0-1 1,1 1-1,-1 1 1,0 0-1,1 0 1,0 1-1,0 0 0,-9 7 1,-5 8-6690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20.749"/>
    </inkml:context>
    <inkml:brush xml:id="br0">
      <inkml:brushProperty name="width" value="0.05" units="cm"/>
      <inkml:brushProperty name="height" value="0.05" units="cm"/>
    </inkml:brush>
  </inkml:definitions>
  <inkml:trace contextRef="#ctx0" brushRef="#br0">382 598 24575,'6'-5'0,"-2"1"0,-1 1 0,1-1 0,0 0 0,-1 0 0,0-1 0,5-8 0,-8 11 0,1 0 0,-1 0 0,1 0 0,-1 0 0,0 0 0,0 0 0,0 0 0,0 0 0,0-1 0,0 1 0,0 0 0,-1 0 0,1 0 0,-1 0 0,0 0 0,1 0 0,-1 0 0,0 0 0,0 0 0,-3-3 0,-3-4 0,0-1 0,-1 1 0,0 1 0,0-1 0,-1 1 0,0 1 0,-1 0 0,0 0 0,0 1 0,0 0 0,-1 0 0,0 1 0,0 1 0,0 0 0,0 0 0,-1 2 0,0-1 0,1 1 0,-1 1 0,-18-1 0,23 3 0,0 1 0,1-1 0,-1 1 0,0 1 0,1-1 0,0 1 0,-1 0 0,1 0 0,1 1 0,-1 0 0,0 0 0,1 0 0,0 1 0,0 0 0,0 0 0,0 0 0,1 0 0,0 1 0,0 0 0,-3 7 0,-3 5 0,1 0 0,1 0 0,0 1 0,2 0 0,-7 34 0,10-42 0,1 0 0,1 0 0,0 0 0,1 1 0,0-1 0,1 0 0,0 0 0,4 15 0,-4-22 0,0 0 0,0 0 0,0-1 0,1 1 0,0 0 0,0-1 0,0 1 0,0-1 0,0 0 0,1 0 0,-1 0 0,1 0 0,0 0 0,0 0 0,0-1 0,0 0 0,1 1 0,-1-1 0,1 0 0,-1-1 0,1 1 0,0-1 0,-1 1 0,1-1 0,0 0 0,6 0 0,-1 0 0,1-1 0,-1 0 0,1-1 0,-1 0 0,1-1 0,-1 0 0,0 0 0,0-1 0,0 0 0,0-1 0,0 1 0,-1-2 0,1 1 0,-1-2 0,0 1 0,12-11 0,-4 2 0,0-1 0,-2 0 0,1-1 0,-2-1 0,0 0 0,15-28 0,-12 14 0,-2 0 0,-2 0 0,-1-1 0,-1-1 0,6-36 0,-5-1 0,4-99 0,-14 158 0,0-4 0,0 1 0,-1 0 0,-1-1 0,0 1 0,-1 0 0,-5-23 0,-1 24 0,8 13 0,0 0 0,0 0 0,0 0 0,-1 0 0,1 0 0,0 0 0,0 0 0,-1 0 0,1 0 0,0 0 0,0 0 0,-1 1 0,1-1 0,0 0 0,0 0 0,0 0 0,-1 0 0,1 0 0,0 0 0,0 0 0,0 0 0,0 1 0,-1-1 0,1 0 0,0 0 0,0 0 0,0 0 0,0 1 0,-1-1 0,1 0 0,0 0 0,0 0 0,0 1 0,-8 25 0,3 21 0,1 1 0,6 87 0,26 94 0,-2-93 342,-21-119-627,0 0 1,1 0-1,1 0 1,0-1-1,16 25 1,-4-16-6542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21.471"/>
    </inkml:context>
    <inkml:brush xml:id="br0">
      <inkml:brushProperty name="width" value="0.05" units="cm"/>
      <inkml:brushProperty name="height" value="0.05" units="cm"/>
    </inkml:brush>
  </inkml:definitions>
  <inkml:trace contextRef="#ctx0" brushRef="#br0">1 385 24575,'6'-5'0,"0"1"0,0 0 0,1 0 0,0 0 0,-1 1 0,1 0 0,1 0 0,-1 1 0,0 0 0,1 0 0,12-1 0,-9 1 0,0-1 0,1 0 0,-1 0 0,12-7 0,-13 6 0,0-2 0,0 1 0,-1-2 0,1 1 0,-2-1 0,14-13 0,-20 17 0,0 1 0,0-1 0,0 1 0,0-1 0,0 0 0,-1 0 0,1 0 0,-1 0 0,0 0 0,0 0 0,0-1 0,0 1 0,-1 0 0,1 0 0,-1-1 0,0 1 0,0 0 0,0-1 0,-1 1 0,1 0 0,-1-1 0,1 1 0,-1 0 0,0 0 0,0 0 0,-3-6 0,1 5 0,1 0 0,0 1 0,-1-1 0,0 0 0,0 1 0,0 0 0,0-1 0,0 1 0,-1 1 0,1-1 0,-1 0 0,0 1 0,0 0 0,0 0 0,0 0 0,0 0 0,0 1 0,0-1 0,-1 1 0,1 0 0,-1 1 0,1-1 0,-1 1 0,1 0 0,0 0 0,-1 0 0,1 0 0,-1 1 0,1 0 0,-1 0 0,1 0 0,0 0 0,0 1 0,-1 0 0,1 0 0,0 0 0,1 0 0,-1 1 0,0-1 0,1 1 0,-1 0 0,-3 3 0,1 4 0,0-1 0,0 1 0,1-1 0,0 2 0,1-1 0,0 0 0,1 1 0,0 0 0,0 0 0,1 0 0,0 17 0,1-12 0,0-1 0,2 1 0,0-1 0,0 1 0,2-1 0,0 0 0,9 27 0,-10-35 0,1-1 0,0 0 0,1 1 0,-1-1 0,1-1 0,1 1 0,-1 0 0,1-1 0,-1 0 0,2 0 0,-1 0 0,0-1 0,1 0 0,0 0 0,0 0 0,0-1 0,0 0 0,1 0 0,-1 0 0,1-1 0,0 0 0,0 0 0,12 1 0,-7-2 0,-1-1 0,1 0 0,-1 0 0,1-1 0,-1-1 0,1 0 0,-1 0 0,0-1 0,1-1 0,-2 0 0,1 0 0,0-1 0,15-10 0,-16 9 0,-2-1 0,1 0 0,-1 0 0,0 0 0,0-1 0,-1-1 0,0 1 0,0-1 0,-1 0 0,6-12 0,-6 8 0,0-1 0,-1 0 0,-1 0 0,0 0 0,-1 0 0,0 0 0,0-19 0,-2-2 0,-2 0 0,-2 0 0,-7-40 0,9 67 0,1 8 0,0 0 0,0 0 0,0 0 0,0 0 0,0 0 0,0 0 0,0 0 0,0 0 0,0 0 0,0 0 0,0 0 0,0 0 0,0 0 0,0 0 0,0 0 0,0 0 0,0 0 0,0 0 0,0 0 0,0 0 0,1 0 0,-1 0 0,0 0 0,0 0 0,0 0 0,0 0 0,0 0 0,0 0 0,0 0 0,0 0 0,0 0 0,0 0 0,0 0 0,0 0 0,0 0 0,0 0 0,0 0 0,0 0 0,1 0 0,5 12 0,7 17 0,9 36 0,-2-7 0,37 78 0,-55-131 0,2 1 0,-1-1 0,0 0 0,1 0 0,0 0 0,9 8 0,-12-12 0,0 0 0,0 0 0,0-1 0,0 1 0,0 0 0,0-1 0,0 1 0,1 0 0,-1-1 0,0 1 0,0-1 0,1 0 0,-1 1 0,0-1 0,1 0 0,-1 0 0,0 0 0,1 0 0,-1 0 0,0 0 0,1 0 0,-1-1 0,0 1 0,1 0 0,-1-1 0,0 1 0,0-1 0,1 1 0,-1-1 0,0 0 0,0 1 0,0-1 0,0 0 0,0 0 0,0 0 0,0 0 0,0 0 0,1-1 0,7-9 0,-1-1 0,0 0 0,-1 0 0,8-19 0,20-56 0,-30 73 0,70-243-1365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0.300"/>
    </inkml:context>
    <inkml:brush xml:id="br0">
      <inkml:brushProperty name="width" value="0.05" units="cm"/>
      <inkml:brushProperty name="height" value="0.05" units="cm"/>
    </inkml:brush>
  </inkml:definitions>
  <inkml:trace contextRef="#ctx0" brushRef="#br0">83 451 24575,'-25'-5'0,"20"5"0,0 0 0,0-1 0,1 0 0,-1 0 0,0-1 0,0 1 0,1-1 0,-1 0 0,1 0 0,-6-4 0,10 6 0,-1 0 0,1 0 0,0 0 0,0-1 0,0 1 0,0 0 0,0 0 0,0 0 0,0 0 0,0-1 0,0 1 0,0 0 0,0 0 0,0 0 0,0 0 0,0-1 0,0 1 0,0 0 0,0 0 0,0 0 0,0 0 0,0 0 0,0-1 0,0 1 0,1 0 0,-1 0 0,0 0 0,0 0 0,0 0 0,0-1 0,0 1 0,0 0 0,0 0 0,1 0 0,-1 0 0,0 0 0,0 0 0,0 0 0,0 0 0,0-1 0,1 1 0,-1 0 0,0 0 0,0 0 0,0 0 0,1 0 0,11-6 0,1 1 0,-1-1 0,1 2 0,1 0 0,24-4 0,-14 3 0,929-152-2683,-794 135 2526,1274-132-290,-1171 129 417,-237 23 24,140-19 173,-152 18 449,-19 4-1399,-10 1-4085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1:20.659"/>
    </inkml:context>
    <inkml:brush xml:id="br0">
      <inkml:brushProperty name="width" value="0.05" units="cm"/>
      <inkml:brushProperty name="height" value="0.05" units="cm"/>
    </inkml:brush>
  </inkml:definitions>
  <inkml:trace contextRef="#ctx0" brushRef="#br0">26 366 24575,'-6'3'0,"-11"5"0,15-6 0,11-3 0,490-69-738,-308 46 318,2557-255-5140,-2687 274 4087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4.803"/>
    </inkml:context>
    <inkml:brush xml:id="br0">
      <inkml:brushProperty name="width" value="0.05" units="cm"/>
      <inkml:brushProperty name="height" value="0.05" units="cm"/>
    </inkml:brush>
  </inkml:definitions>
  <inkml:trace contextRef="#ctx0" brushRef="#br0">36 310 24575,'-4'-5'0,"0"0"0,1 0 0,0 0 0,0 0 0,0-1 0,0 1 0,1-1 0,-3-8 0,4 9 0,0 1 0,0-1 0,0 1 0,0-1 0,1 1 0,-1-1 0,1 1 0,0-1 0,1 0 0,-1 1 0,3-7 0,-3 10 0,0 0 0,0 1 0,0-1 0,1 1 0,-1-1 0,0 1 0,1-1 0,-1 1 0,0-1 0,1 1 0,-1-1 0,1 1 0,-1 0 0,0-1 0,1 1 0,-1 0 0,1-1 0,-1 1 0,1 0 0,0 0 0,-1-1 0,1 1 0,-1 0 0,1 0 0,-1 0 0,1 0 0,0 0 0,-1 0 0,1 0 0,-1 0 0,1 0 0,0 0 0,-1 0 0,1 0 0,-1 0 0,1 0 0,-1 0 0,1 1 0,0-1 0,-1 0 0,1 0 0,-1 1 0,1-1 0,0 1 0,1 0 0,1 1 0,-1 0 0,1 0 0,-1 0 0,1 1 0,-1-1 0,2 4 0,7 11 0,0 1 0,-2 0 0,0 0 0,-1 1 0,9 33 0,-9-21 0,-1-1 0,-2 1 0,1 33 0,-5-47 0,-1 1 0,-1-1 0,-4 22 0,4-33 0,0 1 0,0-1 0,-1 0 0,0 1 0,-1-1 0,1 0 0,-1 0 0,0-1 0,-1 1 0,1-1 0,-8 9 0,11-14 0,0 1 0,-1-1 0,1 0 0,0 1 0,-1-1 0,1 0 0,0 1 0,-1-1 0,1 0 0,-1 1 0,1-1 0,0 0 0,-1 0 0,1 1 0,-1-1 0,1 0 0,-1 0 0,1 0 0,-1 0 0,1 0 0,-1 0 0,1 0 0,-1 0 0,1 0 0,-1 0 0,1 0 0,-1 0 0,1 0 0,-1 0 0,1 0 0,0 0 0,-1 0 0,1-1 0,-1 1 0,1 0 0,-1 0 0,1-1 0,0 1 0,-1 0 0,1-1 0,-1 1 0,1 0 0,0-1 0,-1 1 0,1 0 0,0-1 0,0 1 0,-1-1 0,1 1 0,0-1 0,0 1 0,0 0 0,0-1 0,-1 1 0,1-1 0,0 0 0,-5-31 0,5 16 0,1-1 0,1 0 0,0 0 0,1 1 0,10-31 0,38-78 0,-39 97 0,70-136 0,-69 141 0,2 1 0,1 0 0,0 1 0,36-34 0,-47 50 0,1 0 0,0 1 0,0-1 0,0 1 0,0 1 0,0-1 0,1 1 0,0 0 0,0 1 0,-1-1 0,2 1 0,-1 1 0,0-1 0,7 0 0,-7 2 0,0 1 0,-1-1 0,1 1 0,0 1 0,-1-1 0,1 1 0,-1 0 0,0 0 0,1 1 0,-1 0 0,0 0 0,-1 0 0,1 1 0,-1 0 0,7 6 0,2 2 0,-1 1 0,-1 1 0,0 0 0,-1 1 0,-1 0 0,0 1 0,-1 0 0,-1 1 0,13 33 0,-12-23 0,-1 1 0,-2 0 0,0 0 0,-2 1 0,1 48 0,-5-77 0,-3 55 0,3-52 0,0 0 0,0 0 0,-1 0 0,0 1 0,0-1 0,1 0 0,-2 0 0,1-1 0,0 1 0,-1 0 0,1 0 0,-1 0 0,0-1 0,-2 3 0,4-4 0,-1-1 0,1 0 0,0 0 0,-1 0 0,1 0 0,-1 0 0,1 0 0,0 0 0,-1 0 0,1 0 0,0 0 0,-1 0 0,1-1 0,-1 1 0,1 0 0,0 0 0,-1 0 0,1 0 0,0-1 0,-1 1 0,1 0 0,0 0 0,0 0 0,-1-1 0,1 1 0,0 0 0,0-1 0,-1 1 0,1 0 0,0 0 0,0-1 0,0 1 0,-1-1 0,1 1 0,0 0 0,0-1 0,0 1 0,0 0 0,0-1 0,0 1 0,0 0 0,0-1 0,0 1 0,0-1 0,0 0 0,-4-19 0,3 2 0,1 0 0,1 0 0,0 0 0,1 0 0,1 0 0,9-29 0,42-101 0,-15 64 0,-34 75 0,0 0 0,1 0 0,0 1 0,0 0 0,1 0 0,13-12 0,-18 19 0,-1-1 0,1 1 0,0 0 0,0 0 0,-1-1 0,1 1 0,0 0 0,0 1 0,0-1 0,1 0 0,-1 0 0,0 1 0,0 0 0,0-1 0,0 1 0,1 0 0,-1 0 0,0 0 0,4 1 0,-3 0 0,0 0 0,-1 0 0,1 0 0,-1 0 0,1 1 0,-1-1 0,1 1 0,-1 0 0,0 0 0,0 0 0,0 0 0,0 0 0,2 4 0,3 4 0,0 2 0,-1-1 0,-1 1 0,0 0 0,5 18 0,10 47 46,12 96-1,-15-75-1501,-12-71-5370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5.039"/>
    </inkml:context>
    <inkml:brush xml:id="br0">
      <inkml:brushProperty name="width" value="0.05" units="cm"/>
      <inkml:brushProperty name="height" value="0.05" units="cm"/>
    </inkml:brush>
  </inkml:definitions>
  <inkml:trace contextRef="#ctx0" brushRef="#br0">0 91 24575,'0'-9'0,"1"0"0,0 0 0,0 0 0,1 1 0,0-1 0,1 0 0,-1 0 0,7-11 0,-9 20 0,0 1 0,0-1 0,0 0 0,0 0 0,0 0 0,0 1 0,1-1 0,-1 0 0,0 0 0,0 0 0,0 1 0,0-1 0,0 0 0,0 0 0,1 0 0,-1 0 0,0 1 0,0-1 0,0 0 0,1 0 0,-1 0 0,0 0 0,0 0 0,0 0 0,1 0 0,-1 1 0,0-1 0,0 0 0,0 0 0,1 0 0,-1 0 0,0 0 0,0 0 0,1 0 0,-1 0 0,0 0 0,0 0 0,0 0 0,1-1 0,-1 1 0,0 0 0,0 0 0,1 0 0,-1 0 0,0 0 0,0 0 0,0 0 0,0-1 0,1 1 0,-1 0 0,0 0 0,0 0 0,0 0 0,0-1 0,0 1 0,1 0 0,-1 0 0,0 0 0,0-1 0,0 1 0,3 23 0,3 173 0,-3-17 0,7-38 172,8 281-1709,-18-395-5289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5.587"/>
    </inkml:context>
    <inkml:brush xml:id="br0">
      <inkml:brushProperty name="width" value="0.05" units="cm"/>
      <inkml:brushProperty name="height" value="0.05" units="cm"/>
    </inkml:brush>
  </inkml:definitions>
  <inkml:trace contextRef="#ctx0" brushRef="#br0">3 311 24575,'-1'-31'0,"0"-28"0,1 55 0,0 1 0,1-1 0,0 0 0,-1 0 0,1 0 0,1 1 0,-1-1 0,0 0 0,1 1 0,0 0 0,3-6 0,-4 7 0,1 1 0,0-1 0,1 0 0,-1 1 0,0-1 0,0 1 0,1-1 0,-1 1 0,0 0 0,1 0 0,-1 0 0,1 0 0,0 1 0,-1-1 0,1 1 0,4-1 0,5 1 0,0 0 0,18 2 0,-14 0 0,308 10 0,-269-14 0,-1-2 0,1-3 0,101-26 0,-148 30 0,1 1 0,-1-1 0,-1-1 0,1 1 0,0-1 0,9-7 0,-16 10 0,1 0 0,-1 0 0,0 0 0,0 0 0,0 0 0,0 0 0,0-1 0,0 1 0,0 0 0,0-1 0,0 1 0,-1 0 0,1-1 0,-1 1 0,1-1 0,-1 1 0,1-1 0,-1 1 0,0-1 0,0 1 0,1-1 0,-1 1 0,0-1 0,-1 0 0,1 1 0,0-1 0,0 1 0,-1-1 0,1 1 0,-1-1 0,1 1 0,-1-1 0,1 1 0,-1 0 0,0-1 0,0 1 0,0 0 0,0 0 0,0-1 0,0 1 0,0 0 0,-1-1 0,-2-1 0,-1-1 0,1 1 0,0 0 0,-1 0 0,0 1 0,1-1 0,-1 1 0,0 0 0,0 0 0,0 1 0,-1 0 0,1 0 0,0 0 0,0 0 0,-1 1 0,1 0 0,0 0 0,-10 1 0,-1 1 0,-1 1 0,1 0 0,0 1 0,-28 11 0,23-6 0,2 0 0,-1 2 0,2 0 0,-1 1 0,2 1 0,-1 0 0,2 2 0,0 0 0,-14 17 0,20-21 0,1 1 0,1 0 0,0 0 0,0 1 0,1 0 0,1 0 0,0 1 0,1 0 0,1 0 0,0 0 0,0 0 0,2 1 0,0-1 0,0 20 0,2-28 0,0 0 0,1 1 0,-1-1 0,2 0 0,-1 0 0,1-1 0,-1 1 0,2 0 0,-1 0 0,1-1 0,-1 1 0,2-1 0,-1 0 0,0 0 0,1 0 0,0-1 0,0 1 0,1-1 0,-1 0 0,1 0 0,0 0 0,0-1 0,0 1 0,11 4 0,-8-5 0,0 0 0,0-1 0,0 1 0,0-2 0,0 1 0,1-1 0,-1 0 0,1-1 0,-1 0 0,1 0 0,-1-1 0,1 0 0,-1 0 0,1-1 0,-1 0 0,0-1 0,11-4 0,-3-2 0,-1 0 0,0-1 0,0 0 0,-1-2 0,0 1 0,-1-2 0,-1 0 0,0 0 0,-1-1 0,0 0 0,11-21 0,8-17 0,43-110 0,-59 133 0,-14 29 0,0 0 0,0 0 0,0 0 0,0-1 0,0 1 0,0 0 0,1 0 0,-1 0 0,0-1 0,0 1 0,0 0 0,0 0 0,0 0 0,1 0 0,-1 0 0,0-1 0,0 1 0,0 0 0,1 0 0,-1 0 0,0 0 0,0 0 0,0 0 0,1 0 0,-1 0 0,0 0 0,0 0 0,0 0 0,1 0 0,-1 0 0,0 0 0,0 0 0,1 0 0,-1 0 0,4 15 0,-3 43 101,-1-26-33,2 0 0,7 42-1,-8-65-195,2 0 0,-1 0-1,1 0 1,1 0-1,-1 0 1,1-1-1,1 1 1,0-1 0,0 0-1,0-1 1,1 1-1,10 9 1,7 2-6698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6.071"/>
    </inkml:context>
    <inkml:brush xml:id="br0">
      <inkml:brushProperty name="width" value="0.05" units="cm"/>
      <inkml:brushProperty name="height" value="0.05" units="cm"/>
    </inkml:brush>
  </inkml:definitions>
  <inkml:trace contextRef="#ctx0" brushRef="#br0">32 165 24575,'-1'-16'0,"-1"0"0,0 1 0,-8-25 0,1-1 0,3 7 0,5 31 0,1 5 0,3 17 0,47 363 0,-36 3 0,-9-426 0,2-1 0,2 1 0,2 1 0,28-71 0,-31 91 0,1 0 0,1 1 0,1 0 0,1 0 0,18-22 0,-25 36 0,0 0 0,1 0 0,-1 0 0,1 0 0,0 1 0,0 0 0,0 0 0,11-4 0,-12 6 0,0 0 0,-1 1 0,1 0 0,0 0 0,0 1 0,0-1 0,-1 1 0,1 0 0,0 0 0,0 1 0,0-1 0,0 1 0,-1 0 0,7 2 0,-2 1 0,-1 0 0,0 0 0,0 1 0,0 0 0,0 0 0,-1 1 0,0 0 0,0 1 0,0-1 0,-1 1 0,0 0 0,0 1 0,-1 0 0,0-1 0,0 2 0,4 9 0,-2-2 0,-1 0 0,0 0 0,-1 1 0,-1-1 0,0 1 0,-1 0 0,1 34 0,-4-40 0,-1-1 0,0 1 0,0-1 0,-1 0 0,0 1 0,-1-1 0,0 0 0,-1 0 0,0-1 0,-1 1 0,1-1 0,-2 0 0,1 0 0,-2 0 0,1-1 0,-1 0 0,0 0 0,0-1 0,-1 0 0,0 0 0,-1-1 0,1 0 0,-1 0 0,-1-1 0,1 0 0,0-1 0,-1 0 0,0 0 0,-16 3 0,11-4 43,1 0 0,-1 0-1,0-2 1,0 0 0,1-1-1,-1 0 1,-20-3 0,27 2-144,1-1 1,0 1-1,0-1 1,0-1 0,0 1-1,0-1 1,0 0-1,1-1 1,0 0 0,-1 0-1,1 0 1,1-1 0,-1 1-1,1-1 1,0-1-1,-8-8 1,-5-17-6726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4:50:06.764"/>
    </inkml:context>
    <inkml:brush xml:id="br0">
      <inkml:brushProperty name="width" value="0.05" units="cm"/>
      <inkml:brushProperty name="height" value="0.05" units="cm"/>
    </inkml:brush>
  </inkml:definitions>
  <inkml:trace contextRef="#ctx0" brushRef="#br0">3 0 24575,'1'1'0,"-1"-1"0,1 0 0,0 0 0,0 1 0,-1-1 0,1 0 0,0 1 0,-1-1 0,1 1 0,-1-1 0,1 1 0,-1-1 0,1 1 0,-1-1 0,1 1 0,-1 0 0,1-1 0,-1 1 0,0 0 0,1-1 0,-1 1 0,0 0 0,1-1 0,-1 1 0,0 0 0,0 0 0,0-1 0,0 1 0,0 0 0,0 0 0,0-1 0,0 1 0,0 1 0,-3 31 0,3-29 0,-6 43 0,2 0 0,2 0 0,2 0 0,9 70 0,-8-110 0,0-1 0,1 0 0,-1 1 0,2-1 0,-1 0 0,1 0 0,-1 0 0,2-1 0,-1 1 0,1-1 0,0 1 0,6 6 0,-6-9 0,-1 0 0,0-1 0,1 1 0,-1-1 0,1 0 0,0 0 0,0 0 0,-1-1 0,1 1 0,0-1 0,1 0 0,-1 0 0,0-1 0,0 1 0,0-1 0,0 0 0,1 0 0,-1 0 0,0 0 0,6-2 0,0 0 0,-1-1 0,1 0 0,0 0 0,-1-1 0,0 0 0,0-1 0,0 0 0,-1 0 0,9-8 0,-4 3 0,-1-2 0,0 1 0,0-2 0,17-26 0,-9 9 0,-3-1 0,0-1 0,-2-1 0,14-47 0,-4-10 0,-24 185 0,-2-64 0,1 0 0,2 0 0,8 47 0,-7-67 0,0 0 0,0-1 0,1 1 0,0-1 0,1 0 0,0-1 0,1 1 0,0-1 0,0 0 0,1 0 0,0-1 0,1 0 0,12 11 0,-13-14 0,-1 1 0,1-2 0,0 1 0,0-1 0,1 0 0,-1-1 0,1 1 0,0-2 0,0 1 0,0-1 0,0 0 0,1-1 0,-1 0 0,0 0 0,1-1 0,7 0 0,-6-1 0,-1-1 0,1 0 0,-1 0 0,0-1 0,0 0 0,0-1 0,0 0 0,-1 0 0,1-1 0,-1 0 0,0-1 0,-1 1 0,12-12 0,-9 6 0,0 0 0,-1-1 0,0 0 0,-1 0 0,0-1 0,-1 0 0,-1-1 0,0 1 0,0-1 0,-2 0 0,0 0 0,3-19 0,-4 17 0,-1 1 0,-1-1 0,0 1 0,-1-1 0,-1 1 0,0-1 0,-1 1 0,-1 0 0,0-1 0,-1 1 0,-10-23 0,13 35 0,-1 0 0,1 0 0,-1 0 0,0 1 0,0-1 0,0 0 0,0 1 0,0 0 0,-4-3 0,6 4 0,-1 1 0,0-1 0,1 1 0,-1 0 0,0 0 0,1-1 0,-1 1 0,0 0 0,1 0 0,-1 0 0,0 0 0,0 0 0,1 0 0,-1 0 0,0 0 0,1 0 0,-1 0 0,0 0 0,0 0 0,1 1 0,-1-1 0,0 0 0,1 0 0,-1 1 0,0-1 0,1 1 0,-1-1 0,1 0 0,-1 1 0,1-1 0,-1 1 0,1-1 0,-1 1 0,1 0 0,-1-1 0,1 1 0,0-1 0,-1 1 0,1 0 0,0-1 0,-1 1 0,1 0 0,0-1 0,0 2 0,-4 7 0,1 1 0,0-1 0,1 0 0,0 1 0,0-1 0,0 19 0,2-3 0,4 38 0,-1-39 0,1-1 0,1 0 0,13 36 0,-14-48 0,1-1 0,0 1 0,0-1 0,1 0 0,0 0 0,1 0 0,0-1 0,1 0 0,11 10 0,-17-17-62,0-1 0,0 1 0,0-1 0,1 1 0,-1-1 0,0 0 0,1 0 0,0 0 0,-1 0 0,1 0 0,-1-1 0,1 1-1,0-1 1,-1 0 0,1 1 0,0-1 0,0 0 0,-1-1 0,1 1 0,0-1 0,4 0 0,12-6-6764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927178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718958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995884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282817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48453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207007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503824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166826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114188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581180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4029224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712187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080877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82650042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5/14/2025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5/14/2025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 id="2147483673" r:id="rId12"/>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May 14,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675706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7" Type="http://schemas.openxmlformats.org/officeDocument/2006/relationships/customXml" Target="../ink/ink267.xml"/><Relationship Id="rId299" Type="http://schemas.openxmlformats.org/officeDocument/2006/relationships/image" Target="../media/image368.png"/><Relationship Id="rId21" Type="http://schemas.openxmlformats.org/officeDocument/2006/relationships/image" Target="../media/image230.png"/><Relationship Id="rId63" Type="http://schemas.openxmlformats.org/officeDocument/2006/relationships/image" Target="../media/image251.png"/><Relationship Id="rId159" Type="http://schemas.openxmlformats.org/officeDocument/2006/relationships/customXml" Target="../ink/ink288.xml"/><Relationship Id="rId170" Type="http://schemas.openxmlformats.org/officeDocument/2006/relationships/customXml" Target="../ink/ink294.xml"/><Relationship Id="rId226" Type="http://schemas.openxmlformats.org/officeDocument/2006/relationships/customXml" Target="../ink/ink322.xml"/><Relationship Id="rId268" Type="http://schemas.openxmlformats.org/officeDocument/2006/relationships/customXml" Target="../ink/ink343.xml"/><Relationship Id="rId32" Type="http://schemas.openxmlformats.org/officeDocument/2006/relationships/customXml" Target="../ink/ink224.xml"/><Relationship Id="rId74" Type="http://schemas.openxmlformats.org/officeDocument/2006/relationships/customXml" Target="../ink/ink245.xml"/><Relationship Id="rId128" Type="http://schemas.openxmlformats.org/officeDocument/2006/relationships/image" Target="../media/image283.png"/><Relationship Id="rId5" Type="http://schemas.openxmlformats.org/officeDocument/2006/relationships/image" Target="../media/image222.png"/><Relationship Id="rId181" Type="http://schemas.openxmlformats.org/officeDocument/2006/relationships/image" Target="../media/image309.png"/><Relationship Id="rId237" Type="http://schemas.openxmlformats.org/officeDocument/2006/relationships/image" Target="../media/image337.png"/><Relationship Id="rId279" Type="http://schemas.openxmlformats.org/officeDocument/2006/relationships/image" Target="../media/image358.png"/><Relationship Id="rId43" Type="http://schemas.openxmlformats.org/officeDocument/2006/relationships/image" Target="../media/image241.png"/><Relationship Id="rId139" Type="http://schemas.openxmlformats.org/officeDocument/2006/relationships/customXml" Target="../ink/ink278.xml"/><Relationship Id="rId290" Type="http://schemas.openxmlformats.org/officeDocument/2006/relationships/customXml" Target="../ink/ink354.xml"/><Relationship Id="rId85" Type="http://schemas.openxmlformats.org/officeDocument/2006/relationships/image" Target="../media/image262.png"/><Relationship Id="rId150" Type="http://schemas.openxmlformats.org/officeDocument/2006/relationships/image" Target="../media/image294.png"/><Relationship Id="rId192" Type="http://schemas.openxmlformats.org/officeDocument/2006/relationships/customXml" Target="../ink/ink305.xml"/><Relationship Id="rId206" Type="http://schemas.openxmlformats.org/officeDocument/2006/relationships/customXml" Target="../ink/ink312.xml"/><Relationship Id="rId248" Type="http://schemas.openxmlformats.org/officeDocument/2006/relationships/customXml" Target="../ink/ink333.xml"/><Relationship Id="rId12" Type="http://schemas.openxmlformats.org/officeDocument/2006/relationships/customXml" Target="../ink/ink214.xml"/><Relationship Id="rId108" Type="http://schemas.openxmlformats.org/officeDocument/2006/relationships/image" Target="../media/image273.png"/><Relationship Id="rId54" Type="http://schemas.openxmlformats.org/officeDocument/2006/relationships/customXml" Target="../ink/ink235.xml"/><Relationship Id="rId75" Type="http://schemas.openxmlformats.org/officeDocument/2006/relationships/image" Target="../media/image257.png"/><Relationship Id="rId96" Type="http://schemas.openxmlformats.org/officeDocument/2006/relationships/image" Target="../media/image267.png"/><Relationship Id="rId140" Type="http://schemas.openxmlformats.org/officeDocument/2006/relationships/image" Target="../media/image289.png"/><Relationship Id="rId161" Type="http://schemas.openxmlformats.org/officeDocument/2006/relationships/image" Target="../media/image299.png"/><Relationship Id="rId182" Type="http://schemas.openxmlformats.org/officeDocument/2006/relationships/customXml" Target="../ink/ink300.xml"/><Relationship Id="rId217" Type="http://schemas.openxmlformats.org/officeDocument/2006/relationships/image" Target="../media/image327.png"/><Relationship Id="rId6" Type="http://schemas.openxmlformats.org/officeDocument/2006/relationships/customXml" Target="../ink/ink211.xml"/><Relationship Id="rId238" Type="http://schemas.openxmlformats.org/officeDocument/2006/relationships/customXml" Target="../ink/ink328.xml"/><Relationship Id="rId259" Type="http://schemas.openxmlformats.org/officeDocument/2006/relationships/image" Target="../media/image348.png"/><Relationship Id="rId23" Type="http://schemas.openxmlformats.org/officeDocument/2006/relationships/image" Target="../media/image231.png"/><Relationship Id="rId119" Type="http://schemas.openxmlformats.org/officeDocument/2006/relationships/customXml" Target="../ink/ink268.xml"/><Relationship Id="rId270" Type="http://schemas.openxmlformats.org/officeDocument/2006/relationships/customXml" Target="../ink/ink344.xml"/><Relationship Id="rId291" Type="http://schemas.openxmlformats.org/officeDocument/2006/relationships/image" Target="../media/image364.png"/><Relationship Id="rId44" Type="http://schemas.openxmlformats.org/officeDocument/2006/relationships/customXml" Target="../ink/ink230.xml"/><Relationship Id="rId65" Type="http://schemas.openxmlformats.org/officeDocument/2006/relationships/image" Target="../media/image252.png"/><Relationship Id="rId86" Type="http://schemas.openxmlformats.org/officeDocument/2006/relationships/customXml" Target="../ink/ink251.xml"/><Relationship Id="rId130" Type="http://schemas.openxmlformats.org/officeDocument/2006/relationships/image" Target="../media/image284.png"/><Relationship Id="rId151" Type="http://schemas.openxmlformats.org/officeDocument/2006/relationships/customXml" Target="../ink/ink284.xml"/><Relationship Id="rId172" Type="http://schemas.openxmlformats.org/officeDocument/2006/relationships/customXml" Target="../ink/ink295.xml"/><Relationship Id="rId193" Type="http://schemas.openxmlformats.org/officeDocument/2006/relationships/image" Target="../media/image315.png"/><Relationship Id="rId207" Type="http://schemas.openxmlformats.org/officeDocument/2006/relationships/image" Target="../media/image322.png"/><Relationship Id="rId228" Type="http://schemas.openxmlformats.org/officeDocument/2006/relationships/customXml" Target="../ink/ink323.xml"/><Relationship Id="rId249" Type="http://schemas.openxmlformats.org/officeDocument/2006/relationships/image" Target="../media/image343.png"/><Relationship Id="rId13" Type="http://schemas.openxmlformats.org/officeDocument/2006/relationships/image" Target="../media/image226.png"/><Relationship Id="rId109" Type="http://schemas.openxmlformats.org/officeDocument/2006/relationships/customXml" Target="../ink/ink263.xml"/><Relationship Id="rId260" Type="http://schemas.openxmlformats.org/officeDocument/2006/relationships/customXml" Target="../ink/ink339.xml"/><Relationship Id="rId281" Type="http://schemas.openxmlformats.org/officeDocument/2006/relationships/image" Target="../media/image359.png"/><Relationship Id="rId34" Type="http://schemas.openxmlformats.org/officeDocument/2006/relationships/customXml" Target="../ink/ink225.xml"/><Relationship Id="rId55" Type="http://schemas.openxmlformats.org/officeDocument/2006/relationships/image" Target="../media/image247.png"/><Relationship Id="rId76" Type="http://schemas.openxmlformats.org/officeDocument/2006/relationships/customXml" Target="../ink/ink246.xml"/><Relationship Id="rId97" Type="http://schemas.openxmlformats.org/officeDocument/2006/relationships/customXml" Target="../ink/ink257.xml"/><Relationship Id="rId120" Type="http://schemas.openxmlformats.org/officeDocument/2006/relationships/image" Target="../media/image279.png"/><Relationship Id="rId141" Type="http://schemas.openxmlformats.org/officeDocument/2006/relationships/customXml" Target="../ink/ink279.xml"/><Relationship Id="rId7" Type="http://schemas.openxmlformats.org/officeDocument/2006/relationships/image" Target="../media/image223.png"/><Relationship Id="rId162" Type="http://schemas.openxmlformats.org/officeDocument/2006/relationships/customXml" Target="../ink/ink290.xml"/><Relationship Id="rId183" Type="http://schemas.openxmlformats.org/officeDocument/2006/relationships/image" Target="../media/image310.png"/><Relationship Id="rId218" Type="http://schemas.openxmlformats.org/officeDocument/2006/relationships/customXml" Target="../ink/ink318.xml"/><Relationship Id="rId239" Type="http://schemas.openxmlformats.org/officeDocument/2006/relationships/image" Target="../media/image338.png"/><Relationship Id="rId250" Type="http://schemas.openxmlformats.org/officeDocument/2006/relationships/customXml" Target="../ink/ink334.xml"/><Relationship Id="rId271" Type="http://schemas.openxmlformats.org/officeDocument/2006/relationships/image" Target="../media/image354.png"/><Relationship Id="rId292" Type="http://schemas.openxmlformats.org/officeDocument/2006/relationships/customXml" Target="../ink/ink355.xml"/><Relationship Id="rId24" Type="http://schemas.openxmlformats.org/officeDocument/2006/relationships/customXml" Target="../ink/ink220.xml"/><Relationship Id="rId45" Type="http://schemas.openxmlformats.org/officeDocument/2006/relationships/image" Target="../media/image242.png"/><Relationship Id="rId66" Type="http://schemas.openxmlformats.org/officeDocument/2006/relationships/customXml" Target="../ink/ink241.xml"/><Relationship Id="rId87" Type="http://schemas.openxmlformats.org/officeDocument/2006/relationships/image" Target="../media/image263.png"/><Relationship Id="rId110" Type="http://schemas.openxmlformats.org/officeDocument/2006/relationships/image" Target="../media/image274.png"/><Relationship Id="rId131" Type="http://schemas.openxmlformats.org/officeDocument/2006/relationships/customXml" Target="../ink/ink274.xml"/><Relationship Id="rId152" Type="http://schemas.openxmlformats.org/officeDocument/2006/relationships/image" Target="../media/image295.png"/><Relationship Id="rId173" Type="http://schemas.openxmlformats.org/officeDocument/2006/relationships/image" Target="../media/image305.png"/><Relationship Id="rId194" Type="http://schemas.openxmlformats.org/officeDocument/2006/relationships/customXml" Target="../ink/ink306.xml"/><Relationship Id="rId208" Type="http://schemas.openxmlformats.org/officeDocument/2006/relationships/customXml" Target="../ink/ink313.xml"/><Relationship Id="rId229" Type="http://schemas.openxmlformats.org/officeDocument/2006/relationships/image" Target="../media/image333.png"/><Relationship Id="rId240" Type="http://schemas.openxmlformats.org/officeDocument/2006/relationships/customXml" Target="../ink/ink329.xml"/><Relationship Id="rId261" Type="http://schemas.openxmlformats.org/officeDocument/2006/relationships/image" Target="../media/image349.png"/><Relationship Id="rId14" Type="http://schemas.openxmlformats.org/officeDocument/2006/relationships/customXml" Target="../ink/ink215.xml"/><Relationship Id="rId35" Type="http://schemas.openxmlformats.org/officeDocument/2006/relationships/image" Target="../media/image237.png"/><Relationship Id="rId56" Type="http://schemas.openxmlformats.org/officeDocument/2006/relationships/customXml" Target="../ink/ink236.xml"/><Relationship Id="rId77" Type="http://schemas.openxmlformats.org/officeDocument/2006/relationships/image" Target="../media/image258.png"/><Relationship Id="rId100" Type="http://schemas.openxmlformats.org/officeDocument/2006/relationships/image" Target="../media/image269.png"/><Relationship Id="rId282" Type="http://schemas.openxmlformats.org/officeDocument/2006/relationships/customXml" Target="../ink/ink350.xml"/><Relationship Id="rId8" Type="http://schemas.openxmlformats.org/officeDocument/2006/relationships/customXml" Target="../ink/ink212.xml"/><Relationship Id="rId98" Type="http://schemas.openxmlformats.org/officeDocument/2006/relationships/image" Target="../media/image268.png"/><Relationship Id="rId121" Type="http://schemas.openxmlformats.org/officeDocument/2006/relationships/customXml" Target="../ink/ink269.xml"/><Relationship Id="rId142" Type="http://schemas.openxmlformats.org/officeDocument/2006/relationships/image" Target="../media/image290.png"/><Relationship Id="rId163" Type="http://schemas.openxmlformats.org/officeDocument/2006/relationships/image" Target="../media/image300.png"/><Relationship Id="rId184" Type="http://schemas.openxmlformats.org/officeDocument/2006/relationships/customXml" Target="../ink/ink301.xml"/><Relationship Id="rId219" Type="http://schemas.openxmlformats.org/officeDocument/2006/relationships/image" Target="../media/image328.png"/><Relationship Id="rId230" Type="http://schemas.openxmlformats.org/officeDocument/2006/relationships/customXml" Target="../ink/ink324.xml"/><Relationship Id="rId251" Type="http://schemas.openxmlformats.org/officeDocument/2006/relationships/image" Target="../media/image344.png"/><Relationship Id="rId25" Type="http://schemas.openxmlformats.org/officeDocument/2006/relationships/image" Target="../media/image232.png"/><Relationship Id="rId46" Type="http://schemas.openxmlformats.org/officeDocument/2006/relationships/customXml" Target="../ink/ink231.xml"/><Relationship Id="rId67" Type="http://schemas.openxmlformats.org/officeDocument/2006/relationships/image" Target="../media/image253.png"/><Relationship Id="rId272" Type="http://schemas.openxmlformats.org/officeDocument/2006/relationships/customXml" Target="../ink/ink345.xml"/><Relationship Id="rId293" Type="http://schemas.openxmlformats.org/officeDocument/2006/relationships/image" Target="../media/image365.png"/><Relationship Id="rId88" Type="http://schemas.openxmlformats.org/officeDocument/2006/relationships/customXml" Target="../ink/ink252.xml"/><Relationship Id="rId111" Type="http://schemas.openxmlformats.org/officeDocument/2006/relationships/customXml" Target="../ink/ink264.xml"/><Relationship Id="rId132" Type="http://schemas.openxmlformats.org/officeDocument/2006/relationships/image" Target="../media/image285.png"/><Relationship Id="rId153" Type="http://schemas.openxmlformats.org/officeDocument/2006/relationships/customXml" Target="../ink/ink285.xml"/><Relationship Id="rId174" Type="http://schemas.openxmlformats.org/officeDocument/2006/relationships/customXml" Target="../ink/ink296.xml"/><Relationship Id="rId195" Type="http://schemas.openxmlformats.org/officeDocument/2006/relationships/image" Target="../media/image316.png"/><Relationship Id="rId209" Type="http://schemas.openxmlformats.org/officeDocument/2006/relationships/image" Target="../media/image323.png"/><Relationship Id="rId220" Type="http://schemas.openxmlformats.org/officeDocument/2006/relationships/customXml" Target="../ink/ink319.xml"/><Relationship Id="rId241" Type="http://schemas.openxmlformats.org/officeDocument/2006/relationships/image" Target="../media/image339.png"/><Relationship Id="rId15" Type="http://schemas.openxmlformats.org/officeDocument/2006/relationships/image" Target="../media/image227.png"/><Relationship Id="rId36" Type="http://schemas.openxmlformats.org/officeDocument/2006/relationships/customXml" Target="../ink/ink226.xml"/><Relationship Id="rId57" Type="http://schemas.openxmlformats.org/officeDocument/2006/relationships/image" Target="../media/image248.png"/><Relationship Id="rId262" Type="http://schemas.openxmlformats.org/officeDocument/2006/relationships/customXml" Target="../ink/ink340.xml"/><Relationship Id="rId283" Type="http://schemas.openxmlformats.org/officeDocument/2006/relationships/image" Target="../media/image360.png"/><Relationship Id="rId78" Type="http://schemas.openxmlformats.org/officeDocument/2006/relationships/customXml" Target="../ink/ink247.xml"/><Relationship Id="rId99" Type="http://schemas.openxmlformats.org/officeDocument/2006/relationships/customXml" Target="../ink/ink258.xml"/><Relationship Id="rId101" Type="http://schemas.openxmlformats.org/officeDocument/2006/relationships/customXml" Target="../ink/ink259.xml"/><Relationship Id="rId122" Type="http://schemas.openxmlformats.org/officeDocument/2006/relationships/image" Target="../media/image280.png"/><Relationship Id="rId143" Type="http://schemas.openxmlformats.org/officeDocument/2006/relationships/customXml" Target="../ink/ink280.xml"/><Relationship Id="rId164" Type="http://schemas.openxmlformats.org/officeDocument/2006/relationships/customXml" Target="../ink/ink291.xml"/><Relationship Id="rId185" Type="http://schemas.openxmlformats.org/officeDocument/2006/relationships/image" Target="../media/image311.png"/><Relationship Id="rId9" Type="http://schemas.openxmlformats.org/officeDocument/2006/relationships/image" Target="../media/image224.png"/><Relationship Id="rId210" Type="http://schemas.openxmlformats.org/officeDocument/2006/relationships/customXml" Target="../ink/ink314.xml"/><Relationship Id="rId26" Type="http://schemas.openxmlformats.org/officeDocument/2006/relationships/customXml" Target="../ink/ink221.xml"/><Relationship Id="rId231" Type="http://schemas.openxmlformats.org/officeDocument/2006/relationships/image" Target="../media/image334.png"/><Relationship Id="rId252" Type="http://schemas.openxmlformats.org/officeDocument/2006/relationships/customXml" Target="../ink/ink335.xml"/><Relationship Id="rId273" Type="http://schemas.openxmlformats.org/officeDocument/2006/relationships/image" Target="../media/image355.png"/><Relationship Id="rId294" Type="http://schemas.openxmlformats.org/officeDocument/2006/relationships/customXml" Target="../ink/ink356.xml"/><Relationship Id="rId47" Type="http://schemas.openxmlformats.org/officeDocument/2006/relationships/image" Target="../media/image243.png"/><Relationship Id="rId68" Type="http://schemas.openxmlformats.org/officeDocument/2006/relationships/customXml" Target="../ink/ink242.xml"/><Relationship Id="rId89" Type="http://schemas.openxmlformats.org/officeDocument/2006/relationships/image" Target="../media/image264.png"/><Relationship Id="rId112" Type="http://schemas.openxmlformats.org/officeDocument/2006/relationships/image" Target="../media/image275.png"/><Relationship Id="rId133" Type="http://schemas.openxmlformats.org/officeDocument/2006/relationships/customXml" Target="../ink/ink275.xml"/><Relationship Id="rId154" Type="http://schemas.openxmlformats.org/officeDocument/2006/relationships/image" Target="../media/image296.png"/><Relationship Id="rId175" Type="http://schemas.openxmlformats.org/officeDocument/2006/relationships/image" Target="../media/image306.png"/><Relationship Id="rId196" Type="http://schemas.openxmlformats.org/officeDocument/2006/relationships/customXml" Target="../ink/ink307.xml"/><Relationship Id="rId200" Type="http://schemas.openxmlformats.org/officeDocument/2006/relationships/customXml" Target="../ink/ink309.xml"/><Relationship Id="rId16" Type="http://schemas.openxmlformats.org/officeDocument/2006/relationships/customXml" Target="../ink/ink216.xml"/><Relationship Id="rId221" Type="http://schemas.openxmlformats.org/officeDocument/2006/relationships/image" Target="../media/image329.png"/><Relationship Id="rId242" Type="http://schemas.openxmlformats.org/officeDocument/2006/relationships/customXml" Target="../ink/ink330.xml"/><Relationship Id="rId263" Type="http://schemas.openxmlformats.org/officeDocument/2006/relationships/image" Target="../media/image350.png"/><Relationship Id="rId284" Type="http://schemas.openxmlformats.org/officeDocument/2006/relationships/customXml" Target="../ink/ink351.xml"/><Relationship Id="rId37" Type="http://schemas.openxmlformats.org/officeDocument/2006/relationships/image" Target="../media/image238.png"/><Relationship Id="rId58" Type="http://schemas.openxmlformats.org/officeDocument/2006/relationships/customXml" Target="../ink/ink237.xml"/><Relationship Id="rId79" Type="http://schemas.openxmlformats.org/officeDocument/2006/relationships/image" Target="../media/image259.png"/><Relationship Id="rId102" Type="http://schemas.openxmlformats.org/officeDocument/2006/relationships/image" Target="../media/image270.png"/><Relationship Id="rId123" Type="http://schemas.openxmlformats.org/officeDocument/2006/relationships/customXml" Target="../ink/ink270.xml"/><Relationship Id="rId144" Type="http://schemas.openxmlformats.org/officeDocument/2006/relationships/image" Target="../media/image291.png"/><Relationship Id="rId90" Type="http://schemas.openxmlformats.org/officeDocument/2006/relationships/customXml" Target="../ink/ink253.xml"/><Relationship Id="rId165" Type="http://schemas.openxmlformats.org/officeDocument/2006/relationships/image" Target="../media/image301.png"/><Relationship Id="rId186" Type="http://schemas.openxmlformats.org/officeDocument/2006/relationships/customXml" Target="../ink/ink302.xml"/><Relationship Id="rId211" Type="http://schemas.openxmlformats.org/officeDocument/2006/relationships/image" Target="../media/image324.png"/><Relationship Id="rId232" Type="http://schemas.openxmlformats.org/officeDocument/2006/relationships/customXml" Target="../ink/ink325.xml"/><Relationship Id="rId253" Type="http://schemas.openxmlformats.org/officeDocument/2006/relationships/image" Target="../media/image345.png"/><Relationship Id="rId274" Type="http://schemas.openxmlformats.org/officeDocument/2006/relationships/customXml" Target="../ink/ink346.xml"/><Relationship Id="rId295" Type="http://schemas.openxmlformats.org/officeDocument/2006/relationships/image" Target="../media/image366.png"/><Relationship Id="rId27" Type="http://schemas.openxmlformats.org/officeDocument/2006/relationships/image" Target="../media/image233.png"/><Relationship Id="rId48" Type="http://schemas.openxmlformats.org/officeDocument/2006/relationships/customXml" Target="../ink/ink232.xml"/><Relationship Id="rId69" Type="http://schemas.openxmlformats.org/officeDocument/2006/relationships/image" Target="../media/image254.png"/><Relationship Id="rId113" Type="http://schemas.openxmlformats.org/officeDocument/2006/relationships/customXml" Target="../ink/ink265.xml"/><Relationship Id="rId134" Type="http://schemas.openxmlformats.org/officeDocument/2006/relationships/image" Target="../media/image286.png"/><Relationship Id="rId80" Type="http://schemas.openxmlformats.org/officeDocument/2006/relationships/customXml" Target="../ink/ink248.xml"/><Relationship Id="rId155" Type="http://schemas.openxmlformats.org/officeDocument/2006/relationships/customXml" Target="../ink/ink286.xml"/><Relationship Id="rId176" Type="http://schemas.openxmlformats.org/officeDocument/2006/relationships/customXml" Target="../ink/ink297.xml"/><Relationship Id="rId197" Type="http://schemas.openxmlformats.org/officeDocument/2006/relationships/image" Target="../media/image317.png"/><Relationship Id="rId201" Type="http://schemas.openxmlformats.org/officeDocument/2006/relationships/image" Target="../media/image319.png"/><Relationship Id="rId222" Type="http://schemas.openxmlformats.org/officeDocument/2006/relationships/customXml" Target="../ink/ink320.xml"/><Relationship Id="rId243" Type="http://schemas.openxmlformats.org/officeDocument/2006/relationships/image" Target="../media/image340.png"/><Relationship Id="rId264" Type="http://schemas.openxmlformats.org/officeDocument/2006/relationships/customXml" Target="../ink/ink341.xml"/><Relationship Id="rId285" Type="http://schemas.openxmlformats.org/officeDocument/2006/relationships/image" Target="../media/image361.png"/><Relationship Id="rId17" Type="http://schemas.openxmlformats.org/officeDocument/2006/relationships/image" Target="../media/image228.png"/><Relationship Id="rId38" Type="http://schemas.openxmlformats.org/officeDocument/2006/relationships/customXml" Target="../ink/ink227.xml"/><Relationship Id="rId59" Type="http://schemas.openxmlformats.org/officeDocument/2006/relationships/image" Target="../media/image249.png"/><Relationship Id="rId103" Type="http://schemas.openxmlformats.org/officeDocument/2006/relationships/customXml" Target="../ink/ink260.xml"/><Relationship Id="rId124" Type="http://schemas.openxmlformats.org/officeDocument/2006/relationships/image" Target="../media/image281.png"/><Relationship Id="rId70" Type="http://schemas.openxmlformats.org/officeDocument/2006/relationships/customXml" Target="../ink/ink243.xml"/><Relationship Id="rId91" Type="http://schemas.openxmlformats.org/officeDocument/2006/relationships/customXml" Target="../ink/ink254.xml"/><Relationship Id="rId145" Type="http://schemas.openxmlformats.org/officeDocument/2006/relationships/customXml" Target="../ink/ink281.xml"/><Relationship Id="rId166" Type="http://schemas.openxmlformats.org/officeDocument/2006/relationships/customXml" Target="../ink/ink292.xml"/><Relationship Id="rId187" Type="http://schemas.openxmlformats.org/officeDocument/2006/relationships/image" Target="../media/image312.png"/><Relationship Id="rId1" Type="http://schemas.openxmlformats.org/officeDocument/2006/relationships/slideLayout" Target="../slideLayouts/slideLayout2.xml"/><Relationship Id="rId212" Type="http://schemas.openxmlformats.org/officeDocument/2006/relationships/customXml" Target="../ink/ink315.xml"/><Relationship Id="rId233" Type="http://schemas.openxmlformats.org/officeDocument/2006/relationships/image" Target="../media/image335.png"/><Relationship Id="rId254" Type="http://schemas.openxmlformats.org/officeDocument/2006/relationships/customXml" Target="../ink/ink336.xml"/><Relationship Id="rId28" Type="http://schemas.openxmlformats.org/officeDocument/2006/relationships/customXml" Target="../ink/ink222.xml"/><Relationship Id="rId49" Type="http://schemas.openxmlformats.org/officeDocument/2006/relationships/image" Target="../media/image244.png"/><Relationship Id="rId114" Type="http://schemas.openxmlformats.org/officeDocument/2006/relationships/image" Target="../media/image276.png"/><Relationship Id="rId275" Type="http://schemas.openxmlformats.org/officeDocument/2006/relationships/image" Target="../media/image356.png"/><Relationship Id="rId296" Type="http://schemas.openxmlformats.org/officeDocument/2006/relationships/customXml" Target="../ink/ink357.xml"/><Relationship Id="rId60" Type="http://schemas.openxmlformats.org/officeDocument/2006/relationships/customXml" Target="../ink/ink238.xml"/><Relationship Id="rId81" Type="http://schemas.openxmlformats.org/officeDocument/2006/relationships/image" Target="../media/image260.png"/><Relationship Id="rId135" Type="http://schemas.openxmlformats.org/officeDocument/2006/relationships/customXml" Target="../ink/ink276.xml"/><Relationship Id="rId156" Type="http://schemas.openxmlformats.org/officeDocument/2006/relationships/image" Target="../media/image297.png"/><Relationship Id="rId177" Type="http://schemas.openxmlformats.org/officeDocument/2006/relationships/image" Target="../media/image307.png"/><Relationship Id="rId198" Type="http://schemas.openxmlformats.org/officeDocument/2006/relationships/customXml" Target="../ink/ink308.xml"/><Relationship Id="rId202" Type="http://schemas.openxmlformats.org/officeDocument/2006/relationships/customXml" Target="../ink/ink310.xml"/><Relationship Id="rId223" Type="http://schemas.openxmlformats.org/officeDocument/2006/relationships/image" Target="../media/image330.png"/><Relationship Id="rId244" Type="http://schemas.openxmlformats.org/officeDocument/2006/relationships/customXml" Target="../ink/ink331.xml"/><Relationship Id="rId18" Type="http://schemas.openxmlformats.org/officeDocument/2006/relationships/customXml" Target="../ink/ink217.xml"/><Relationship Id="rId39" Type="http://schemas.openxmlformats.org/officeDocument/2006/relationships/image" Target="../media/image239.png"/><Relationship Id="rId265" Type="http://schemas.openxmlformats.org/officeDocument/2006/relationships/image" Target="../media/image351.png"/><Relationship Id="rId286" Type="http://schemas.openxmlformats.org/officeDocument/2006/relationships/customXml" Target="../ink/ink352.xml"/><Relationship Id="rId50" Type="http://schemas.openxmlformats.org/officeDocument/2006/relationships/customXml" Target="../ink/ink233.xml"/><Relationship Id="rId104" Type="http://schemas.openxmlformats.org/officeDocument/2006/relationships/image" Target="../media/image271.png"/><Relationship Id="rId125" Type="http://schemas.openxmlformats.org/officeDocument/2006/relationships/customXml" Target="../ink/ink271.xml"/><Relationship Id="rId146" Type="http://schemas.openxmlformats.org/officeDocument/2006/relationships/image" Target="../media/image292.png"/><Relationship Id="rId167" Type="http://schemas.openxmlformats.org/officeDocument/2006/relationships/image" Target="../media/image302.png"/><Relationship Id="rId188" Type="http://schemas.openxmlformats.org/officeDocument/2006/relationships/customXml" Target="../ink/ink303.xml"/><Relationship Id="rId71" Type="http://schemas.openxmlformats.org/officeDocument/2006/relationships/image" Target="../media/image255.png"/><Relationship Id="rId92" Type="http://schemas.openxmlformats.org/officeDocument/2006/relationships/image" Target="../media/image265.png"/><Relationship Id="rId213" Type="http://schemas.openxmlformats.org/officeDocument/2006/relationships/image" Target="../media/image325.png"/><Relationship Id="rId234" Type="http://schemas.openxmlformats.org/officeDocument/2006/relationships/customXml" Target="../ink/ink326.xml"/><Relationship Id="rId2" Type="http://schemas.openxmlformats.org/officeDocument/2006/relationships/customXml" Target="../ink/ink209.xml"/><Relationship Id="rId29" Type="http://schemas.openxmlformats.org/officeDocument/2006/relationships/image" Target="../media/image234.png"/><Relationship Id="rId255" Type="http://schemas.openxmlformats.org/officeDocument/2006/relationships/image" Target="../media/image346.png"/><Relationship Id="rId276" Type="http://schemas.openxmlformats.org/officeDocument/2006/relationships/customXml" Target="../ink/ink347.xml"/><Relationship Id="rId297" Type="http://schemas.openxmlformats.org/officeDocument/2006/relationships/image" Target="../media/image367.png"/><Relationship Id="rId40" Type="http://schemas.openxmlformats.org/officeDocument/2006/relationships/customXml" Target="../ink/ink228.xml"/><Relationship Id="rId115" Type="http://schemas.openxmlformats.org/officeDocument/2006/relationships/customXml" Target="../ink/ink266.xml"/><Relationship Id="rId136" Type="http://schemas.openxmlformats.org/officeDocument/2006/relationships/image" Target="../media/image287.png"/><Relationship Id="rId157" Type="http://schemas.openxmlformats.org/officeDocument/2006/relationships/customXml" Target="../ink/ink287.xml"/><Relationship Id="rId178" Type="http://schemas.openxmlformats.org/officeDocument/2006/relationships/customXml" Target="../ink/ink298.xml"/><Relationship Id="rId61" Type="http://schemas.openxmlformats.org/officeDocument/2006/relationships/image" Target="../media/image250.png"/><Relationship Id="rId82" Type="http://schemas.openxmlformats.org/officeDocument/2006/relationships/customXml" Target="../ink/ink249.xml"/><Relationship Id="rId199" Type="http://schemas.openxmlformats.org/officeDocument/2006/relationships/image" Target="../media/image318.png"/><Relationship Id="rId203" Type="http://schemas.openxmlformats.org/officeDocument/2006/relationships/image" Target="../media/image320.png"/><Relationship Id="rId19" Type="http://schemas.openxmlformats.org/officeDocument/2006/relationships/image" Target="../media/image229.png"/><Relationship Id="rId224" Type="http://schemas.openxmlformats.org/officeDocument/2006/relationships/customXml" Target="../ink/ink321.xml"/><Relationship Id="rId245" Type="http://schemas.openxmlformats.org/officeDocument/2006/relationships/image" Target="../media/image341.png"/><Relationship Id="rId266" Type="http://schemas.openxmlformats.org/officeDocument/2006/relationships/customXml" Target="../ink/ink342.xml"/><Relationship Id="rId287" Type="http://schemas.openxmlformats.org/officeDocument/2006/relationships/image" Target="../media/image362.png"/><Relationship Id="rId30" Type="http://schemas.openxmlformats.org/officeDocument/2006/relationships/customXml" Target="../ink/ink223.xml"/><Relationship Id="rId105" Type="http://schemas.openxmlformats.org/officeDocument/2006/relationships/customXml" Target="../ink/ink261.xml"/><Relationship Id="rId126" Type="http://schemas.openxmlformats.org/officeDocument/2006/relationships/image" Target="../media/image282.png"/><Relationship Id="rId147" Type="http://schemas.openxmlformats.org/officeDocument/2006/relationships/customXml" Target="../ink/ink282.xml"/><Relationship Id="rId168" Type="http://schemas.openxmlformats.org/officeDocument/2006/relationships/customXml" Target="../ink/ink293.xml"/><Relationship Id="rId51" Type="http://schemas.openxmlformats.org/officeDocument/2006/relationships/image" Target="../media/image245.png"/><Relationship Id="rId72" Type="http://schemas.openxmlformats.org/officeDocument/2006/relationships/customXml" Target="../ink/ink244.xml"/><Relationship Id="rId93" Type="http://schemas.openxmlformats.org/officeDocument/2006/relationships/customXml" Target="../ink/ink255.xml"/><Relationship Id="rId189" Type="http://schemas.openxmlformats.org/officeDocument/2006/relationships/image" Target="../media/image313.png"/><Relationship Id="rId3" Type="http://schemas.openxmlformats.org/officeDocument/2006/relationships/image" Target="../media/image221.png"/><Relationship Id="rId214" Type="http://schemas.openxmlformats.org/officeDocument/2006/relationships/customXml" Target="../ink/ink316.xml"/><Relationship Id="rId235" Type="http://schemas.openxmlformats.org/officeDocument/2006/relationships/image" Target="../media/image336.png"/><Relationship Id="rId256" Type="http://schemas.openxmlformats.org/officeDocument/2006/relationships/customXml" Target="../ink/ink337.xml"/><Relationship Id="rId277" Type="http://schemas.openxmlformats.org/officeDocument/2006/relationships/image" Target="../media/image357.png"/><Relationship Id="rId298" Type="http://schemas.openxmlformats.org/officeDocument/2006/relationships/customXml" Target="../ink/ink358.xml"/><Relationship Id="rId116" Type="http://schemas.openxmlformats.org/officeDocument/2006/relationships/image" Target="../media/image277.png"/><Relationship Id="rId137" Type="http://schemas.openxmlformats.org/officeDocument/2006/relationships/customXml" Target="../ink/ink277.xml"/><Relationship Id="rId158" Type="http://schemas.openxmlformats.org/officeDocument/2006/relationships/image" Target="../media/image298.png"/><Relationship Id="rId20" Type="http://schemas.openxmlformats.org/officeDocument/2006/relationships/customXml" Target="../ink/ink218.xml"/><Relationship Id="rId41" Type="http://schemas.openxmlformats.org/officeDocument/2006/relationships/image" Target="../media/image240.png"/><Relationship Id="rId62" Type="http://schemas.openxmlformats.org/officeDocument/2006/relationships/customXml" Target="../ink/ink239.xml"/><Relationship Id="rId83" Type="http://schemas.openxmlformats.org/officeDocument/2006/relationships/image" Target="../media/image261.png"/><Relationship Id="rId179" Type="http://schemas.openxmlformats.org/officeDocument/2006/relationships/image" Target="../media/image308.png"/><Relationship Id="rId190" Type="http://schemas.openxmlformats.org/officeDocument/2006/relationships/customXml" Target="../ink/ink304.xml"/><Relationship Id="rId204" Type="http://schemas.openxmlformats.org/officeDocument/2006/relationships/customXml" Target="../ink/ink311.xml"/><Relationship Id="rId225" Type="http://schemas.openxmlformats.org/officeDocument/2006/relationships/image" Target="../media/image331.png"/><Relationship Id="rId246" Type="http://schemas.openxmlformats.org/officeDocument/2006/relationships/customXml" Target="../ink/ink332.xml"/><Relationship Id="rId267" Type="http://schemas.openxmlformats.org/officeDocument/2006/relationships/image" Target="../media/image352.png"/><Relationship Id="rId288" Type="http://schemas.openxmlformats.org/officeDocument/2006/relationships/customXml" Target="../ink/ink353.xml"/><Relationship Id="rId106" Type="http://schemas.openxmlformats.org/officeDocument/2006/relationships/image" Target="../media/image272.png"/><Relationship Id="rId127" Type="http://schemas.openxmlformats.org/officeDocument/2006/relationships/customXml" Target="../ink/ink272.xml"/><Relationship Id="rId10" Type="http://schemas.openxmlformats.org/officeDocument/2006/relationships/customXml" Target="../ink/ink213.xml"/><Relationship Id="rId31" Type="http://schemas.openxmlformats.org/officeDocument/2006/relationships/image" Target="../media/image235.png"/><Relationship Id="rId52" Type="http://schemas.openxmlformats.org/officeDocument/2006/relationships/customXml" Target="../ink/ink234.xml"/><Relationship Id="rId73" Type="http://schemas.openxmlformats.org/officeDocument/2006/relationships/image" Target="../media/image256.png"/><Relationship Id="rId94" Type="http://schemas.openxmlformats.org/officeDocument/2006/relationships/image" Target="../media/image266.png"/><Relationship Id="rId148" Type="http://schemas.openxmlformats.org/officeDocument/2006/relationships/image" Target="../media/image293.png"/><Relationship Id="rId169" Type="http://schemas.openxmlformats.org/officeDocument/2006/relationships/image" Target="../media/image303.png"/><Relationship Id="rId4" Type="http://schemas.openxmlformats.org/officeDocument/2006/relationships/customXml" Target="../ink/ink210.xml"/><Relationship Id="rId180" Type="http://schemas.openxmlformats.org/officeDocument/2006/relationships/customXml" Target="../ink/ink299.xml"/><Relationship Id="rId215" Type="http://schemas.openxmlformats.org/officeDocument/2006/relationships/image" Target="../media/image326.png"/><Relationship Id="rId236" Type="http://schemas.openxmlformats.org/officeDocument/2006/relationships/customXml" Target="../ink/ink327.xml"/><Relationship Id="rId257" Type="http://schemas.openxmlformats.org/officeDocument/2006/relationships/image" Target="../media/image347.png"/><Relationship Id="rId278" Type="http://schemas.openxmlformats.org/officeDocument/2006/relationships/customXml" Target="../ink/ink348.xml"/><Relationship Id="rId42" Type="http://schemas.openxmlformats.org/officeDocument/2006/relationships/customXml" Target="../ink/ink229.xml"/><Relationship Id="rId84" Type="http://schemas.openxmlformats.org/officeDocument/2006/relationships/customXml" Target="../ink/ink250.xml"/><Relationship Id="rId138" Type="http://schemas.openxmlformats.org/officeDocument/2006/relationships/image" Target="../media/image288.png"/><Relationship Id="rId191" Type="http://schemas.openxmlformats.org/officeDocument/2006/relationships/image" Target="../media/image314.png"/><Relationship Id="rId205" Type="http://schemas.openxmlformats.org/officeDocument/2006/relationships/image" Target="../media/image321.png"/><Relationship Id="rId247" Type="http://schemas.openxmlformats.org/officeDocument/2006/relationships/image" Target="../media/image342.png"/><Relationship Id="rId107" Type="http://schemas.openxmlformats.org/officeDocument/2006/relationships/customXml" Target="../ink/ink262.xml"/><Relationship Id="rId289" Type="http://schemas.openxmlformats.org/officeDocument/2006/relationships/image" Target="../media/image363.png"/><Relationship Id="rId11" Type="http://schemas.openxmlformats.org/officeDocument/2006/relationships/image" Target="../media/image225.png"/><Relationship Id="rId53" Type="http://schemas.openxmlformats.org/officeDocument/2006/relationships/image" Target="../media/image246.png"/><Relationship Id="rId149" Type="http://schemas.openxmlformats.org/officeDocument/2006/relationships/customXml" Target="../ink/ink283.xml"/><Relationship Id="rId95" Type="http://schemas.openxmlformats.org/officeDocument/2006/relationships/customXml" Target="../ink/ink256.xml"/><Relationship Id="rId160" Type="http://schemas.openxmlformats.org/officeDocument/2006/relationships/customXml" Target="../ink/ink289.xml"/><Relationship Id="rId216" Type="http://schemas.openxmlformats.org/officeDocument/2006/relationships/customXml" Target="../ink/ink317.xml"/><Relationship Id="rId258" Type="http://schemas.openxmlformats.org/officeDocument/2006/relationships/customXml" Target="../ink/ink338.xml"/><Relationship Id="rId22" Type="http://schemas.openxmlformats.org/officeDocument/2006/relationships/customXml" Target="../ink/ink219.xml"/><Relationship Id="rId64" Type="http://schemas.openxmlformats.org/officeDocument/2006/relationships/customXml" Target="../ink/ink240.xml"/><Relationship Id="rId118" Type="http://schemas.openxmlformats.org/officeDocument/2006/relationships/image" Target="../media/image278.png"/><Relationship Id="rId171" Type="http://schemas.openxmlformats.org/officeDocument/2006/relationships/image" Target="../media/image304.png"/><Relationship Id="rId227" Type="http://schemas.openxmlformats.org/officeDocument/2006/relationships/image" Target="../media/image332.png"/><Relationship Id="rId269" Type="http://schemas.openxmlformats.org/officeDocument/2006/relationships/image" Target="../media/image353.png"/><Relationship Id="rId33" Type="http://schemas.openxmlformats.org/officeDocument/2006/relationships/image" Target="../media/image236.png"/><Relationship Id="rId129" Type="http://schemas.openxmlformats.org/officeDocument/2006/relationships/customXml" Target="../ink/ink273.xml"/><Relationship Id="rId280" Type="http://schemas.openxmlformats.org/officeDocument/2006/relationships/customXml" Target="../ink/ink349.xml"/></Relationships>
</file>

<file path=ppt/slides/_rels/slide15.xml.rels><?xml version="1.0" encoding="UTF-8" standalone="yes"?>
<Relationships xmlns="http://schemas.openxmlformats.org/package/2006/relationships"><Relationship Id="rId117" Type="http://schemas.openxmlformats.org/officeDocument/2006/relationships/image" Target="../media/image425.png"/><Relationship Id="rId21" Type="http://schemas.openxmlformats.org/officeDocument/2006/relationships/image" Target="../media/image377.png"/><Relationship Id="rId63" Type="http://schemas.openxmlformats.org/officeDocument/2006/relationships/image" Target="../media/image398.png"/><Relationship Id="rId159" Type="http://schemas.openxmlformats.org/officeDocument/2006/relationships/image" Target="../media/image446.png"/><Relationship Id="rId170" Type="http://schemas.openxmlformats.org/officeDocument/2006/relationships/customXml" Target="../ink/ink443.xml"/><Relationship Id="rId226" Type="http://schemas.openxmlformats.org/officeDocument/2006/relationships/image" Target="../media/image479.png"/><Relationship Id="rId268" Type="http://schemas.openxmlformats.org/officeDocument/2006/relationships/image" Target="../media/image500.png"/><Relationship Id="rId32" Type="http://schemas.openxmlformats.org/officeDocument/2006/relationships/customXml" Target="../ink/ink374.xml"/><Relationship Id="rId74" Type="http://schemas.openxmlformats.org/officeDocument/2006/relationships/customXml" Target="../ink/ink395.xml"/><Relationship Id="rId128" Type="http://schemas.openxmlformats.org/officeDocument/2006/relationships/customXml" Target="../ink/ink422.xml"/><Relationship Id="rId5" Type="http://schemas.openxmlformats.org/officeDocument/2006/relationships/image" Target="../media/image369.png"/><Relationship Id="rId181" Type="http://schemas.openxmlformats.org/officeDocument/2006/relationships/customXml" Target="../ink/ink449.xml"/><Relationship Id="rId237" Type="http://schemas.openxmlformats.org/officeDocument/2006/relationships/customXml" Target="../ink/ink477.xml"/><Relationship Id="rId279" Type="http://schemas.openxmlformats.org/officeDocument/2006/relationships/customXml" Target="../ink/ink498.xml"/><Relationship Id="rId43" Type="http://schemas.openxmlformats.org/officeDocument/2006/relationships/image" Target="../media/image388.png"/><Relationship Id="rId139" Type="http://schemas.openxmlformats.org/officeDocument/2006/relationships/image" Target="../media/image436.png"/><Relationship Id="rId290" Type="http://schemas.openxmlformats.org/officeDocument/2006/relationships/image" Target="../media/image511.png"/><Relationship Id="rId85" Type="http://schemas.openxmlformats.org/officeDocument/2006/relationships/image" Target="../media/image409.png"/><Relationship Id="rId150" Type="http://schemas.openxmlformats.org/officeDocument/2006/relationships/customXml" Target="../ink/ink433.xml"/><Relationship Id="rId192" Type="http://schemas.openxmlformats.org/officeDocument/2006/relationships/image" Target="../media/image462.png"/><Relationship Id="rId206" Type="http://schemas.openxmlformats.org/officeDocument/2006/relationships/image" Target="../media/image469.png"/><Relationship Id="rId248" Type="http://schemas.openxmlformats.org/officeDocument/2006/relationships/image" Target="../media/image490.png"/><Relationship Id="rId269" Type="http://schemas.openxmlformats.org/officeDocument/2006/relationships/customXml" Target="../ink/ink493.xml"/><Relationship Id="rId12" Type="http://schemas.openxmlformats.org/officeDocument/2006/relationships/customXml" Target="../ink/ink364.xml"/><Relationship Id="rId33" Type="http://schemas.openxmlformats.org/officeDocument/2006/relationships/image" Target="../media/image383.png"/><Relationship Id="rId108" Type="http://schemas.openxmlformats.org/officeDocument/2006/relationships/customXml" Target="../ink/ink412.xml"/><Relationship Id="rId129" Type="http://schemas.openxmlformats.org/officeDocument/2006/relationships/image" Target="../media/image431.png"/><Relationship Id="rId280" Type="http://schemas.openxmlformats.org/officeDocument/2006/relationships/image" Target="../media/image506.png"/><Relationship Id="rId54" Type="http://schemas.openxmlformats.org/officeDocument/2006/relationships/customXml" Target="../ink/ink385.xml"/><Relationship Id="rId75" Type="http://schemas.openxmlformats.org/officeDocument/2006/relationships/image" Target="../media/image404.png"/><Relationship Id="rId96" Type="http://schemas.openxmlformats.org/officeDocument/2006/relationships/customXml" Target="../ink/ink406.xml"/><Relationship Id="rId140" Type="http://schemas.openxmlformats.org/officeDocument/2006/relationships/customXml" Target="../ink/ink428.xml"/><Relationship Id="rId161" Type="http://schemas.openxmlformats.org/officeDocument/2006/relationships/image" Target="../media/image447.png"/><Relationship Id="rId182" Type="http://schemas.openxmlformats.org/officeDocument/2006/relationships/image" Target="../media/image457.png"/><Relationship Id="rId217" Type="http://schemas.openxmlformats.org/officeDocument/2006/relationships/customXml" Target="../ink/ink467.xml"/><Relationship Id="rId6" Type="http://schemas.openxmlformats.org/officeDocument/2006/relationships/customXml" Target="../ink/ink361.xml"/><Relationship Id="rId238" Type="http://schemas.openxmlformats.org/officeDocument/2006/relationships/image" Target="../media/image485.png"/><Relationship Id="rId259" Type="http://schemas.openxmlformats.org/officeDocument/2006/relationships/customXml" Target="../ink/ink488.xml"/><Relationship Id="rId23" Type="http://schemas.openxmlformats.org/officeDocument/2006/relationships/image" Target="../media/image378.png"/><Relationship Id="rId119" Type="http://schemas.openxmlformats.org/officeDocument/2006/relationships/image" Target="../media/image426.png"/><Relationship Id="rId270" Type="http://schemas.openxmlformats.org/officeDocument/2006/relationships/image" Target="../media/image501.png"/><Relationship Id="rId291" Type="http://schemas.openxmlformats.org/officeDocument/2006/relationships/customXml" Target="../ink/ink504.xml"/><Relationship Id="rId44" Type="http://schemas.openxmlformats.org/officeDocument/2006/relationships/customXml" Target="../ink/ink380.xml"/><Relationship Id="rId65" Type="http://schemas.openxmlformats.org/officeDocument/2006/relationships/image" Target="../media/image399.png"/><Relationship Id="rId86" Type="http://schemas.openxmlformats.org/officeDocument/2006/relationships/customXml" Target="../ink/ink401.xml"/><Relationship Id="rId130" Type="http://schemas.openxmlformats.org/officeDocument/2006/relationships/customXml" Target="../ink/ink423.xml"/><Relationship Id="rId151" Type="http://schemas.openxmlformats.org/officeDocument/2006/relationships/image" Target="../media/image442.png"/><Relationship Id="rId172" Type="http://schemas.openxmlformats.org/officeDocument/2006/relationships/image" Target="../media/image452.png"/><Relationship Id="rId193" Type="http://schemas.openxmlformats.org/officeDocument/2006/relationships/customXml" Target="../ink/ink455.xml"/><Relationship Id="rId207" Type="http://schemas.openxmlformats.org/officeDocument/2006/relationships/customXml" Target="../ink/ink462.xml"/><Relationship Id="rId228" Type="http://schemas.openxmlformats.org/officeDocument/2006/relationships/image" Target="../media/image480.png"/><Relationship Id="rId249" Type="http://schemas.openxmlformats.org/officeDocument/2006/relationships/customXml" Target="../ink/ink483.xml"/><Relationship Id="rId13" Type="http://schemas.openxmlformats.org/officeDocument/2006/relationships/image" Target="../media/image373.png"/><Relationship Id="rId109" Type="http://schemas.openxmlformats.org/officeDocument/2006/relationships/image" Target="../media/image421.png"/><Relationship Id="rId260" Type="http://schemas.openxmlformats.org/officeDocument/2006/relationships/image" Target="../media/image496.png"/><Relationship Id="rId281" Type="http://schemas.openxmlformats.org/officeDocument/2006/relationships/customXml" Target="../ink/ink499.xml"/><Relationship Id="rId34" Type="http://schemas.openxmlformats.org/officeDocument/2006/relationships/customXml" Target="../ink/ink375.xml"/><Relationship Id="rId55" Type="http://schemas.openxmlformats.org/officeDocument/2006/relationships/image" Target="../media/image394.png"/><Relationship Id="rId76" Type="http://schemas.openxmlformats.org/officeDocument/2006/relationships/customXml" Target="../ink/ink396.xml"/><Relationship Id="rId97" Type="http://schemas.openxmlformats.org/officeDocument/2006/relationships/image" Target="../media/image415.png"/><Relationship Id="rId120" Type="http://schemas.openxmlformats.org/officeDocument/2006/relationships/customXml" Target="../ink/ink418.xml"/><Relationship Id="rId141" Type="http://schemas.openxmlformats.org/officeDocument/2006/relationships/image" Target="../media/image437.png"/><Relationship Id="rId7" Type="http://schemas.openxmlformats.org/officeDocument/2006/relationships/image" Target="../media/image370.png"/><Relationship Id="rId162" Type="http://schemas.openxmlformats.org/officeDocument/2006/relationships/customXml" Target="../ink/ink439.xml"/><Relationship Id="rId183" Type="http://schemas.openxmlformats.org/officeDocument/2006/relationships/customXml" Target="../ink/ink450.xml"/><Relationship Id="rId218" Type="http://schemas.openxmlformats.org/officeDocument/2006/relationships/image" Target="../media/image475.png"/><Relationship Id="rId239" Type="http://schemas.openxmlformats.org/officeDocument/2006/relationships/customXml" Target="../ink/ink478.xml"/><Relationship Id="rId250" Type="http://schemas.openxmlformats.org/officeDocument/2006/relationships/image" Target="../media/image491.png"/><Relationship Id="rId271" Type="http://schemas.openxmlformats.org/officeDocument/2006/relationships/customXml" Target="../ink/ink494.xml"/><Relationship Id="rId292" Type="http://schemas.openxmlformats.org/officeDocument/2006/relationships/image" Target="../media/image512.png"/><Relationship Id="rId24" Type="http://schemas.openxmlformats.org/officeDocument/2006/relationships/customXml" Target="../ink/ink370.xml"/><Relationship Id="rId45" Type="http://schemas.openxmlformats.org/officeDocument/2006/relationships/image" Target="../media/image389.png"/><Relationship Id="rId66" Type="http://schemas.openxmlformats.org/officeDocument/2006/relationships/customXml" Target="../ink/ink391.xml"/><Relationship Id="rId87" Type="http://schemas.openxmlformats.org/officeDocument/2006/relationships/image" Target="../media/image410.png"/><Relationship Id="rId110" Type="http://schemas.openxmlformats.org/officeDocument/2006/relationships/customXml" Target="../ink/ink413.xml"/><Relationship Id="rId131" Type="http://schemas.openxmlformats.org/officeDocument/2006/relationships/image" Target="../media/image432.png"/><Relationship Id="rId152" Type="http://schemas.openxmlformats.org/officeDocument/2006/relationships/customXml" Target="../ink/ink434.xml"/><Relationship Id="rId173" Type="http://schemas.openxmlformats.org/officeDocument/2006/relationships/customXml" Target="../ink/ink445.xml"/><Relationship Id="rId194" Type="http://schemas.openxmlformats.org/officeDocument/2006/relationships/image" Target="../media/image463.png"/><Relationship Id="rId208" Type="http://schemas.openxmlformats.org/officeDocument/2006/relationships/image" Target="../media/image470.png"/><Relationship Id="rId229" Type="http://schemas.openxmlformats.org/officeDocument/2006/relationships/customXml" Target="../ink/ink473.xml"/><Relationship Id="rId240" Type="http://schemas.openxmlformats.org/officeDocument/2006/relationships/image" Target="../media/image486.png"/><Relationship Id="rId261" Type="http://schemas.openxmlformats.org/officeDocument/2006/relationships/customXml" Target="../ink/ink489.xml"/><Relationship Id="rId14" Type="http://schemas.openxmlformats.org/officeDocument/2006/relationships/customXml" Target="../ink/ink365.xml"/><Relationship Id="rId35" Type="http://schemas.openxmlformats.org/officeDocument/2006/relationships/image" Target="../media/image384.png"/><Relationship Id="rId56" Type="http://schemas.openxmlformats.org/officeDocument/2006/relationships/customXml" Target="../ink/ink386.xml"/><Relationship Id="rId77" Type="http://schemas.openxmlformats.org/officeDocument/2006/relationships/image" Target="../media/image405.png"/><Relationship Id="rId100" Type="http://schemas.openxmlformats.org/officeDocument/2006/relationships/customXml" Target="../ink/ink408.xml"/><Relationship Id="rId282" Type="http://schemas.openxmlformats.org/officeDocument/2006/relationships/image" Target="../media/image507.png"/><Relationship Id="rId8" Type="http://schemas.openxmlformats.org/officeDocument/2006/relationships/customXml" Target="../ink/ink362.xml"/><Relationship Id="rId98" Type="http://schemas.openxmlformats.org/officeDocument/2006/relationships/customXml" Target="../ink/ink407.xml"/><Relationship Id="rId121" Type="http://schemas.openxmlformats.org/officeDocument/2006/relationships/image" Target="../media/image427.png"/><Relationship Id="rId142" Type="http://schemas.openxmlformats.org/officeDocument/2006/relationships/customXml" Target="../ink/ink429.xml"/><Relationship Id="rId163" Type="http://schemas.openxmlformats.org/officeDocument/2006/relationships/image" Target="../media/image448.png"/><Relationship Id="rId184" Type="http://schemas.openxmlformats.org/officeDocument/2006/relationships/image" Target="../media/image458.png"/><Relationship Id="rId219" Type="http://schemas.openxmlformats.org/officeDocument/2006/relationships/customXml" Target="../ink/ink468.xml"/><Relationship Id="rId230" Type="http://schemas.openxmlformats.org/officeDocument/2006/relationships/image" Target="../media/image481.png"/><Relationship Id="rId251" Type="http://schemas.openxmlformats.org/officeDocument/2006/relationships/customXml" Target="../ink/ink484.xml"/><Relationship Id="rId25" Type="http://schemas.openxmlformats.org/officeDocument/2006/relationships/image" Target="../media/image379.png"/><Relationship Id="rId46" Type="http://schemas.openxmlformats.org/officeDocument/2006/relationships/customXml" Target="../ink/ink381.xml"/><Relationship Id="rId67" Type="http://schemas.openxmlformats.org/officeDocument/2006/relationships/image" Target="../media/image400.png"/><Relationship Id="rId272" Type="http://schemas.openxmlformats.org/officeDocument/2006/relationships/image" Target="../media/image502.png"/><Relationship Id="rId88" Type="http://schemas.openxmlformats.org/officeDocument/2006/relationships/customXml" Target="../ink/ink402.xml"/><Relationship Id="rId111" Type="http://schemas.openxmlformats.org/officeDocument/2006/relationships/image" Target="../media/image422.png"/><Relationship Id="rId132" Type="http://schemas.openxmlformats.org/officeDocument/2006/relationships/customXml" Target="../ink/ink424.xml"/><Relationship Id="rId153" Type="http://schemas.openxmlformats.org/officeDocument/2006/relationships/image" Target="../media/image443.png"/><Relationship Id="rId174" Type="http://schemas.openxmlformats.org/officeDocument/2006/relationships/image" Target="../media/image453.png"/><Relationship Id="rId195" Type="http://schemas.openxmlformats.org/officeDocument/2006/relationships/customXml" Target="../ink/ink456.xml"/><Relationship Id="rId209" Type="http://schemas.openxmlformats.org/officeDocument/2006/relationships/customXml" Target="../ink/ink463.xml"/><Relationship Id="rId220" Type="http://schemas.openxmlformats.org/officeDocument/2006/relationships/image" Target="../media/image476.png"/><Relationship Id="rId241" Type="http://schemas.openxmlformats.org/officeDocument/2006/relationships/customXml" Target="../ink/ink479.xml"/><Relationship Id="rId15" Type="http://schemas.openxmlformats.org/officeDocument/2006/relationships/image" Target="../media/image374.png"/><Relationship Id="rId36" Type="http://schemas.openxmlformats.org/officeDocument/2006/relationships/customXml" Target="../ink/ink376.xml"/><Relationship Id="rId57" Type="http://schemas.openxmlformats.org/officeDocument/2006/relationships/image" Target="../media/image395.png"/><Relationship Id="rId262" Type="http://schemas.openxmlformats.org/officeDocument/2006/relationships/image" Target="../media/image497.png"/><Relationship Id="rId283" Type="http://schemas.openxmlformats.org/officeDocument/2006/relationships/customXml" Target="../ink/ink500.xml"/><Relationship Id="rId78" Type="http://schemas.openxmlformats.org/officeDocument/2006/relationships/customXml" Target="../ink/ink397.xml"/><Relationship Id="rId99" Type="http://schemas.openxmlformats.org/officeDocument/2006/relationships/image" Target="../media/image416.png"/><Relationship Id="rId101" Type="http://schemas.openxmlformats.org/officeDocument/2006/relationships/image" Target="../media/image417.png"/><Relationship Id="rId122" Type="http://schemas.openxmlformats.org/officeDocument/2006/relationships/customXml" Target="../ink/ink419.xml"/><Relationship Id="rId143" Type="http://schemas.openxmlformats.org/officeDocument/2006/relationships/image" Target="../media/image438.png"/><Relationship Id="rId164" Type="http://schemas.openxmlformats.org/officeDocument/2006/relationships/customXml" Target="../ink/ink440.xml"/><Relationship Id="rId185" Type="http://schemas.openxmlformats.org/officeDocument/2006/relationships/customXml" Target="../ink/ink451.xml"/><Relationship Id="rId9" Type="http://schemas.openxmlformats.org/officeDocument/2006/relationships/image" Target="../media/image371.png"/><Relationship Id="rId210" Type="http://schemas.openxmlformats.org/officeDocument/2006/relationships/image" Target="../media/image471.png"/><Relationship Id="rId26" Type="http://schemas.openxmlformats.org/officeDocument/2006/relationships/customXml" Target="../ink/ink371.xml"/><Relationship Id="rId231" Type="http://schemas.openxmlformats.org/officeDocument/2006/relationships/customXml" Target="../ink/ink474.xml"/><Relationship Id="rId252" Type="http://schemas.openxmlformats.org/officeDocument/2006/relationships/image" Target="../media/image492.png"/><Relationship Id="rId273" Type="http://schemas.openxmlformats.org/officeDocument/2006/relationships/customXml" Target="../ink/ink495.xml"/><Relationship Id="rId47" Type="http://schemas.openxmlformats.org/officeDocument/2006/relationships/image" Target="../media/image390.png"/><Relationship Id="rId68" Type="http://schemas.openxmlformats.org/officeDocument/2006/relationships/customXml" Target="../ink/ink392.xml"/><Relationship Id="rId89" Type="http://schemas.openxmlformats.org/officeDocument/2006/relationships/image" Target="../media/image411.png"/><Relationship Id="rId112" Type="http://schemas.openxmlformats.org/officeDocument/2006/relationships/customXml" Target="../ink/ink414.xml"/><Relationship Id="rId133" Type="http://schemas.openxmlformats.org/officeDocument/2006/relationships/image" Target="../media/image433.png"/><Relationship Id="rId154" Type="http://schemas.openxmlformats.org/officeDocument/2006/relationships/customXml" Target="../ink/ink435.xml"/><Relationship Id="rId175" Type="http://schemas.openxmlformats.org/officeDocument/2006/relationships/customXml" Target="../ink/ink446.xml"/><Relationship Id="rId196" Type="http://schemas.openxmlformats.org/officeDocument/2006/relationships/image" Target="../media/image464.png"/><Relationship Id="rId200" Type="http://schemas.openxmlformats.org/officeDocument/2006/relationships/image" Target="../media/image466.png"/><Relationship Id="rId16" Type="http://schemas.openxmlformats.org/officeDocument/2006/relationships/customXml" Target="../ink/ink366.xml"/><Relationship Id="rId221" Type="http://schemas.openxmlformats.org/officeDocument/2006/relationships/customXml" Target="../ink/ink469.xml"/><Relationship Id="rId242" Type="http://schemas.openxmlformats.org/officeDocument/2006/relationships/image" Target="../media/image487.png"/><Relationship Id="rId263" Type="http://schemas.openxmlformats.org/officeDocument/2006/relationships/customXml" Target="../ink/ink490.xml"/><Relationship Id="rId284" Type="http://schemas.openxmlformats.org/officeDocument/2006/relationships/image" Target="../media/image508.png"/><Relationship Id="rId37" Type="http://schemas.openxmlformats.org/officeDocument/2006/relationships/image" Target="../media/image385.png"/><Relationship Id="rId58" Type="http://schemas.openxmlformats.org/officeDocument/2006/relationships/customXml" Target="../ink/ink387.xml"/><Relationship Id="rId79" Type="http://schemas.openxmlformats.org/officeDocument/2006/relationships/image" Target="../media/image406.png"/><Relationship Id="rId102" Type="http://schemas.openxmlformats.org/officeDocument/2006/relationships/customXml" Target="../ink/ink409.xml"/><Relationship Id="rId123" Type="http://schemas.openxmlformats.org/officeDocument/2006/relationships/image" Target="../media/image428.png"/><Relationship Id="rId144" Type="http://schemas.openxmlformats.org/officeDocument/2006/relationships/customXml" Target="../ink/ink430.xml"/><Relationship Id="rId90" Type="http://schemas.openxmlformats.org/officeDocument/2006/relationships/customXml" Target="../ink/ink403.xml"/><Relationship Id="rId165" Type="http://schemas.openxmlformats.org/officeDocument/2006/relationships/image" Target="../media/image449.png"/><Relationship Id="rId186" Type="http://schemas.openxmlformats.org/officeDocument/2006/relationships/image" Target="../media/image459.png"/><Relationship Id="rId211" Type="http://schemas.openxmlformats.org/officeDocument/2006/relationships/customXml" Target="../ink/ink464.xml"/><Relationship Id="rId232" Type="http://schemas.openxmlformats.org/officeDocument/2006/relationships/image" Target="../media/image482.png"/><Relationship Id="rId253" Type="http://schemas.openxmlformats.org/officeDocument/2006/relationships/customXml" Target="../ink/ink485.xml"/><Relationship Id="rId274" Type="http://schemas.openxmlformats.org/officeDocument/2006/relationships/image" Target="../media/image503.png"/><Relationship Id="rId27" Type="http://schemas.openxmlformats.org/officeDocument/2006/relationships/image" Target="../media/image380.png"/><Relationship Id="rId48" Type="http://schemas.openxmlformats.org/officeDocument/2006/relationships/customXml" Target="../ink/ink382.xml"/><Relationship Id="rId69" Type="http://schemas.openxmlformats.org/officeDocument/2006/relationships/image" Target="../media/image401.png"/><Relationship Id="rId113" Type="http://schemas.openxmlformats.org/officeDocument/2006/relationships/image" Target="../media/image423.png"/><Relationship Id="rId134" Type="http://schemas.openxmlformats.org/officeDocument/2006/relationships/customXml" Target="../ink/ink425.xml"/><Relationship Id="rId80" Type="http://schemas.openxmlformats.org/officeDocument/2006/relationships/customXml" Target="../ink/ink398.xml"/><Relationship Id="rId155" Type="http://schemas.openxmlformats.org/officeDocument/2006/relationships/image" Target="../media/image444.png"/><Relationship Id="rId176" Type="http://schemas.openxmlformats.org/officeDocument/2006/relationships/image" Target="../media/image454.png"/><Relationship Id="rId197" Type="http://schemas.openxmlformats.org/officeDocument/2006/relationships/customXml" Target="../ink/ink457.xml"/><Relationship Id="rId201" Type="http://schemas.openxmlformats.org/officeDocument/2006/relationships/customXml" Target="../ink/ink459.xml"/><Relationship Id="rId222" Type="http://schemas.openxmlformats.org/officeDocument/2006/relationships/image" Target="../media/image477.png"/><Relationship Id="rId243" Type="http://schemas.openxmlformats.org/officeDocument/2006/relationships/customXml" Target="../ink/ink480.xml"/><Relationship Id="rId264" Type="http://schemas.openxmlformats.org/officeDocument/2006/relationships/image" Target="../media/image498.png"/><Relationship Id="rId285" Type="http://schemas.openxmlformats.org/officeDocument/2006/relationships/customXml" Target="../ink/ink501.xml"/><Relationship Id="rId17" Type="http://schemas.openxmlformats.org/officeDocument/2006/relationships/image" Target="../media/image375.png"/><Relationship Id="rId38" Type="http://schemas.openxmlformats.org/officeDocument/2006/relationships/customXml" Target="../ink/ink377.xml"/><Relationship Id="rId59" Type="http://schemas.openxmlformats.org/officeDocument/2006/relationships/image" Target="../media/image396.png"/><Relationship Id="rId103" Type="http://schemas.openxmlformats.org/officeDocument/2006/relationships/image" Target="../media/image418.png"/><Relationship Id="rId124" Type="http://schemas.openxmlformats.org/officeDocument/2006/relationships/customXml" Target="../ink/ink420.xml"/><Relationship Id="rId70" Type="http://schemas.openxmlformats.org/officeDocument/2006/relationships/customXml" Target="../ink/ink393.xml"/><Relationship Id="rId91" Type="http://schemas.openxmlformats.org/officeDocument/2006/relationships/image" Target="../media/image412.png"/><Relationship Id="rId145" Type="http://schemas.openxmlformats.org/officeDocument/2006/relationships/image" Target="../media/image439.png"/><Relationship Id="rId166" Type="http://schemas.openxmlformats.org/officeDocument/2006/relationships/customXml" Target="../ink/ink441.xml"/><Relationship Id="rId187" Type="http://schemas.openxmlformats.org/officeDocument/2006/relationships/customXml" Target="../ink/ink452.xml"/><Relationship Id="rId1" Type="http://schemas.openxmlformats.org/officeDocument/2006/relationships/slideLayout" Target="../slideLayouts/slideLayout2.xml"/><Relationship Id="rId212" Type="http://schemas.openxmlformats.org/officeDocument/2006/relationships/image" Target="../media/image472.png"/><Relationship Id="rId233" Type="http://schemas.openxmlformats.org/officeDocument/2006/relationships/customXml" Target="../ink/ink475.xml"/><Relationship Id="rId254" Type="http://schemas.openxmlformats.org/officeDocument/2006/relationships/image" Target="../media/image493.png"/><Relationship Id="rId28" Type="http://schemas.openxmlformats.org/officeDocument/2006/relationships/customXml" Target="../ink/ink372.xml"/><Relationship Id="rId49" Type="http://schemas.openxmlformats.org/officeDocument/2006/relationships/image" Target="../media/image391.png"/><Relationship Id="rId114" Type="http://schemas.openxmlformats.org/officeDocument/2006/relationships/customXml" Target="../ink/ink415.xml"/><Relationship Id="rId275" Type="http://schemas.openxmlformats.org/officeDocument/2006/relationships/customXml" Target="../ink/ink496.xml"/><Relationship Id="rId60" Type="http://schemas.openxmlformats.org/officeDocument/2006/relationships/customXml" Target="../ink/ink388.xml"/><Relationship Id="rId81" Type="http://schemas.openxmlformats.org/officeDocument/2006/relationships/image" Target="../media/image407.png"/><Relationship Id="rId135" Type="http://schemas.openxmlformats.org/officeDocument/2006/relationships/image" Target="../media/image434.png"/><Relationship Id="rId156" Type="http://schemas.openxmlformats.org/officeDocument/2006/relationships/customXml" Target="../ink/ink436.xml"/><Relationship Id="rId177" Type="http://schemas.openxmlformats.org/officeDocument/2006/relationships/customXml" Target="../ink/ink447.xml"/><Relationship Id="rId198" Type="http://schemas.openxmlformats.org/officeDocument/2006/relationships/image" Target="../media/image465.png"/><Relationship Id="rId202" Type="http://schemas.openxmlformats.org/officeDocument/2006/relationships/image" Target="../media/image467.png"/><Relationship Id="rId223" Type="http://schemas.openxmlformats.org/officeDocument/2006/relationships/customXml" Target="../ink/ink470.xml"/><Relationship Id="rId244" Type="http://schemas.openxmlformats.org/officeDocument/2006/relationships/image" Target="../media/image488.png"/><Relationship Id="rId18" Type="http://schemas.openxmlformats.org/officeDocument/2006/relationships/customXml" Target="../ink/ink367.xml"/><Relationship Id="rId39" Type="http://schemas.openxmlformats.org/officeDocument/2006/relationships/image" Target="../media/image386.png"/><Relationship Id="rId265" Type="http://schemas.openxmlformats.org/officeDocument/2006/relationships/customXml" Target="../ink/ink491.xml"/><Relationship Id="rId286" Type="http://schemas.openxmlformats.org/officeDocument/2006/relationships/image" Target="../media/image509.png"/><Relationship Id="rId50" Type="http://schemas.openxmlformats.org/officeDocument/2006/relationships/customXml" Target="../ink/ink383.xml"/><Relationship Id="rId104" Type="http://schemas.openxmlformats.org/officeDocument/2006/relationships/customXml" Target="../ink/ink410.xml"/><Relationship Id="rId125" Type="http://schemas.openxmlformats.org/officeDocument/2006/relationships/image" Target="../media/image429.png"/><Relationship Id="rId146" Type="http://schemas.openxmlformats.org/officeDocument/2006/relationships/customXml" Target="../ink/ink431.xml"/><Relationship Id="rId167" Type="http://schemas.openxmlformats.org/officeDocument/2006/relationships/image" Target="../media/image450.png"/><Relationship Id="rId188" Type="http://schemas.openxmlformats.org/officeDocument/2006/relationships/image" Target="../media/image460.png"/><Relationship Id="rId71" Type="http://schemas.openxmlformats.org/officeDocument/2006/relationships/image" Target="../media/image402.png"/><Relationship Id="rId92" Type="http://schemas.openxmlformats.org/officeDocument/2006/relationships/customXml" Target="../ink/ink404.xml"/><Relationship Id="rId213" Type="http://schemas.openxmlformats.org/officeDocument/2006/relationships/customXml" Target="../ink/ink465.xml"/><Relationship Id="rId234" Type="http://schemas.openxmlformats.org/officeDocument/2006/relationships/image" Target="../media/image483.png"/><Relationship Id="rId2" Type="http://schemas.openxmlformats.org/officeDocument/2006/relationships/customXml" Target="../ink/ink359.xml"/><Relationship Id="rId29" Type="http://schemas.openxmlformats.org/officeDocument/2006/relationships/image" Target="../media/image381.png"/><Relationship Id="rId255" Type="http://schemas.openxmlformats.org/officeDocument/2006/relationships/customXml" Target="../ink/ink486.xml"/><Relationship Id="rId276" Type="http://schemas.openxmlformats.org/officeDocument/2006/relationships/image" Target="../media/image504.png"/><Relationship Id="rId40" Type="http://schemas.openxmlformats.org/officeDocument/2006/relationships/customXml" Target="../ink/ink378.xml"/><Relationship Id="rId115" Type="http://schemas.openxmlformats.org/officeDocument/2006/relationships/image" Target="../media/image424.png"/><Relationship Id="rId136" Type="http://schemas.openxmlformats.org/officeDocument/2006/relationships/customXml" Target="../ink/ink426.xml"/><Relationship Id="rId157" Type="http://schemas.openxmlformats.org/officeDocument/2006/relationships/image" Target="../media/image445.png"/><Relationship Id="rId178" Type="http://schemas.openxmlformats.org/officeDocument/2006/relationships/image" Target="../media/image455.png"/><Relationship Id="rId61" Type="http://schemas.openxmlformats.org/officeDocument/2006/relationships/image" Target="../media/image397.png"/><Relationship Id="rId82" Type="http://schemas.openxmlformats.org/officeDocument/2006/relationships/customXml" Target="../ink/ink399.xml"/><Relationship Id="rId199" Type="http://schemas.openxmlformats.org/officeDocument/2006/relationships/customXml" Target="../ink/ink458.xml"/><Relationship Id="rId203" Type="http://schemas.openxmlformats.org/officeDocument/2006/relationships/customXml" Target="../ink/ink460.xml"/><Relationship Id="rId19" Type="http://schemas.openxmlformats.org/officeDocument/2006/relationships/image" Target="../media/image376.png"/><Relationship Id="rId224" Type="http://schemas.openxmlformats.org/officeDocument/2006/relationships/image" Target="../media/image478.png"/><Relationship Id="rId245" Type="http://schemas.openxmlformats.org/officeDocument/2006/relationships/customXml" Target="../ink/ink481.xml"/><Relationship Id="rId266" Type="http://schemas.openxmlformats.org/officeDocument/2006/relationships/image" Target="../media/image499.png"/><Relationship Id="rId287" Type="http://schemas.openxmlformats.org/officeDocument/2006/relationships/customXml" Target="../ink/ink502.xml"/><Relationship Id="rId30" Type="http://schemas.openxmlformats.org/officeDocument/2006/relationships/customXml" Target="../ink/ink373.xml"/><Relationship Id="rId105" Type="http://schemas.openxmlformats.org/officeDocument/2006/relationships/image" Target="../media/image419.png"/><Relationship Id="rId126" Type="http://schemas.openxmlformats.org/officeDocument/2006/relationships/customXml" Target="../ink/ink421.xml"/><Relationship Id="rId147" Type="http://schemas.openxmlformats.org/officeDocument/2006/relationships/image" Target="../media/image440.png"/><Relationship Id="rId168" Type="http://schemas.openxmlformats.org/officeDocument/2006/relationships/customXml" Target="../ink/ink442.xml"/><Relationship Id="rId51" Type="http://schemas.openxmlformats.org/officeDocument/2006/relationships/image" Target="../media/image392.png"/><Relationship Id="rId72" Type="http://schemas.openxmlformats.org/officeDocument/2006/relationships/customXml" Target="../ink/ink394.xml"/><Relationship Id="rId93" Type="http://schemas.openxmlformats.org/officeDocument/2006/relationships/image" Target="../media/image413.png"/><Relationship Id="rId189" Type="http://schemas.openxmlformats.org/officeDocument/2006/relationships/customXml" Target="../ink/ink453.xml"/><Relationship Id="rId3" Type="http://schemas.openxmlformats.org/officeDocument/2006/relationships/image" Target="../media/image221.png"/><Relationship Id="rId214" Type="http://schemas.openxmlformats.org/officeDocument/2006/relationships/image" Target="../media/image473.png"/><Relationship Id="rId235" Type="http://schemas.openxmlformats.org/officeDocument/2006/relationships/customXml" Target="../ink/ink476.xml"/><Relationship Id="rId256" Type="http://schemas.openxmlformats.org/officeDocument/2006/relationships/image" Target="../media/image494.png"/><Relationship Id="rId277" Type="http://schemas.openxmlformats.org/officeDocument/2006/relationships/customXml" Target="../ink/ink497.xml"/><Relationship Id="rId116" Type="http://schemas.openxmlformats.org/officeDocument/2006/relationships/customXml" Target="../ink/ink416.xml"/><Relationship Id="rId137" Type="http://schemas.openxmlformats.org/officeDocument/2006/relationships/image" Target="../media/image435.png"/><Relationship Id="rId158" Type="http://schemas.openxmlformats.org/officeDocument/2006/relationships/customXml" Target="../ink/ink437.xml"/><Relationship Id="rId20" Type="http://schemas.openxmlformats.org/officeDocument/2006/relationships/customXml" Target="../ink/ink368.xml"/><Relationship Id="rId41" Type="http://schemas.openxmlformats.org/officeDocument/2006/relationships/image" Target="../media/image387.png"/><Relationship Id="rId62" Type="http://schemas.openxmlformats.org/officeDocument/2006/relationships/customXml" Target="../ink/ink389.xml"/><Relationship Id="rId83" Type="http://schemas.openxmlformats.org/officeDocument/2006/relationships/image" Target="../media/image408.png"/><Relationship Id="rId179" Type="http://schemas.openxmlformats.org/officeDocument/2006/relationships/customXml" Target="../ink/ink448.xml"/><Relationship Id="rId190" Type="http://schemas.openxmlformats.org/officeDocument/2006/relationships/image" Target="../media/image461.png"/><Relationship Id="rId204" Type="http://schemas.openxmlformats.org/officeDocument/2006/relationships/image" Target="../media/image468.png"/><Relationship Id="rId225" Type="http://schemas.openxmlformats.org/officeDocument/2006/relationships/customXml" Target="../ink/ink471.xml"/><Relationship Id="rId246" Type="http://schemas.openxmlformats.org/officeDocument/2006/relationships/image" Target="../media/image489.png"/><Relationship Id="rId267" Type="http://schemas.openxmlformats.org/officeDocument/2006/relationships/customXml" Target="../ink/ink492.xml"/><Relationship Id="rId288" Type="http://schemas.openxmlformats.org/officeDocument/2006/relationships/image" Target="../media/image510.png"/><Relationship Id="rId106" Type="http://schemas.openxmlformats.org/officeDocument/2006/relationships/customXml" Target="../ink/ink411.xml"/><Relationship Id="rId127" Type="http://schemas.openxmlformats.org/officeDocument/2006/relationships/image" Target="../media/image430.png"/><Relationship Id="rId10" Type="http://schemas.openxmlformats.org/officeDocument/2006/relationships/customXml" Target="../ink/ink363.xml"/><Relationship Id="rId31" Type="http://schemas.openxmlformats.org/officeDocument/2006/relationships/image" Target="../media/image382.png"/><Relationship Id="rId52" Type="http://schemas.openxmlformats.org/officeDocument/2006/relationships/customXml" Target="../ink/ink384.xml"/><Relationship Id="rId73" Type="http://schemas.openxmlformats.org/officeDocument/2006/relationships/image" Target="../media/image403.png"/><Relationship Id="rId94" Type="http://schemas.openxmlformats.org/officeDocument/2006/relationships/customXml" Target="../ink/ink405.xml"/><Relationship Id="rId148" Type="http://schemas.openxmlformats.org/officeDocument/2006/relationships/customXml" Target="../ink/ink432.xml"/><Relationship Id="rId169" Type="http://schemas.openxmlformats.org/officeDocument/2006/relationships/image" Target="../media/image451.png"/><Relationship Id="rId4" Type="http://schemas.openxmlformats.org/officeDocument/2006/relationships/customXml" Target="../ink/ink360.xml"/><Relationship Id="rId180" Type="http://schemas.openxmlformats.org/officeDocument/2006/relationships/image" Target="../media/image456.png"/><Relationship Id="rId215" Type="http://schemas.openxmlformats.org/officeDocument/2006/relationships/customXml" Target="../ink/ink466.xml"/><Relationship Id="rId236" Type="http://schemas.openxmlformats.org/officeDocument/2006/relationships/image" Target="../media/image484.png"/><Relationship Id="rId257" Type="http://schemas.openxmlformats.org/officeDocument/2006/relationships/customXml" Target="../ink/ink487.xml"/><Relationship Id="rId278" Type="http://schemas.openxmlformats.org/officeDocument/2006/relationships/image" Target="../media/image505.png"/><Relationship Id="rId42" Type="http://schemas.openxmlformats.org/officeDocument/2006/relationships/customXml" Target="../ink/ink379.xml"/><Relationship Id="rId84" Type="http://schemas.openxmlformats.org/officeDocument/2006/relationships/customXml" Target="../ink/ink400.xml"/><Relationship Id="rId138" Type="http://schemas.openxmlformats.org/officeDocument/2006/relationships/customXml" Target="../ink/ink427.xml"/><Relationship Id="rId191" Type="http://schemas.openxmlformats.org/officeDocument/2006/relationships/customXml" Target="../ink/ink454.xml"/><Relationship Id="rId205" Type="http://schemas.openxmlformats.org/officeDocument/2006/relationships/customXml" Target="../ink/ink461.xml"/><Relationship Id="rId247" Type="http://schemas.openxmlformats.org/officeDocument/2006/relationships/customXml" Target="../ink/ink482.xml"/><Relationship Id="rId107" Type="http://schemas.openxmlformats.org/officeDocument/2006/relationships/image" Target="../media/image420.png"/><Relationship Id="rId289" Type="http://schemas.openxmlformats.org/officeDocument/2006/relationships/customXml" Target="../ink/ink503.xml"/><Relationship Id="rId11" Type="http://schemas.openxmlformats.org/officeDocument/2006/relationships/image" Target="../media/image372.png"/><Relationship Id="rId53" Type="http://schemas.openxmlformats.org/officeDocument/2006/relationships/image" Target="../media/image393.png"/><Relationship Id="rId149" Type="http://schemas.openxmlformats.org/officeDocument/2006/relationships/image" Target="../media/image441.png"/><Relationship Id="rId95" Type="http://schemas.openxmlformats.org/officeDocument/2006/relationships/image" Target="../media/image414.png"/><Relationship Id="rId160" Type="http://schemas.openxmlformats.org/officeDocument/2006/relationships/customXml" Target="../ink/ink438.xml"/><Relationship Id="rId216" Type="http://schemas.openxmlformats.org/officeDocument/2006/relationships/image" Target="../media/image474.png"/><Relationship Id="rId258" Type="http://schemas.openxmlformats.org/officeDocument/2006/relationships/image" Target="../media/image495.png"/><Relationship Id="rId22" Type="http://schemas.openxmlformats.org/officeDocument/2006/relationships/customXml" Target="../ink/ink369.xml"/><Relationship Id="rId64" Type="http://schemas.openxmlformats.org/officeDocument/2006/relationships/customXml" Target="../ink/ink390.xml"/><Relationship Id="rId118" Type="http://schemas.openxmlformats.org/officeDocument/2006/relationships/customXml" Target="../ink/ink417.xml"/><Relationship Id="rId171" Type="http://schemas.openxmlformats.org/officeDocument/2006/relationships/customXml" Target="../ink/ink444.xml"/><Relationship Id="rId227" Type="http://schemas.openxmlformats.org/officeDocument/2006/relationships/customXml" Target="../ink/ink472.xml"/></Relationships>
</file>

<file path=ppt/slides/_rels/slide16.xml.rels><?xml version="1.0" encoding="UTF-8" standalone="yes"?>
<Relationships xmlns="http://schemas.openxmlformats.org/package/2006/relationships"><Relationship Id="rId2" Type="http://schemas.openxmlformats.org/officeDocument/2006/relationships/image" Target="../media/image5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514.png"/><Relationship Id="rId4" Type="http://schemas.openxmlformats.org/officeDocument/2006/relationships/hyperlink" Target="http://www.dribbble.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20.jpeg"/><Relationship Id="rId3" Type="http://schemas.openxmlformats.org/officeDocument/2006/relationships/image" Target="../media/image515.jpeg"/><Relationship Id="rId7" Type="http://schemas.openxmlformats.org/officeDocument/2006/relationships/image" Target="../media/image519.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18.tiff"/><Relationship Id="rId5" Type="http://schemas.openxmlformats.org/officeDocument/2006/relationships/image" Target="../media/image517.tiff"/><Relationship Id="rId4" Type="http://schemas.openxmlformats.org/officeDocument/2006/relationships/image" Target="../media/image516.tiff"/><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1.xml"/><Relationship Id="rId63" Type="http://schemas.openxmlformats.org/officeDocument/2006/relationships/image" Target="../media/image42.png"/><Relationship Id="rId84" Type="http://schemas.openxmlformats.org/officeDocument/2006/relationships/customXml" Target="../ink/ink42.xml"/><Relationship Id="rId16" Type="http://schemas.openxmlformats.org/officeDocument/2006/relationships/customXml" Target="../ink/ink8.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6.xml"/><Relationship Id="rId37" Type="http://schemas.openxmlformats.org/officeDocument/2006/relationships/image" Target="../media/image29.png"/><Relationship Id="rId53" Type="http://schemas.openxmlformats.org/officeDocument/2006/relationships/image" Target="../media/image37.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0.png"/><Relationship Id="rId102" Type="http://schemas.openxmlformats.org/officeDocument/2006/relationships/customXml" Target="../ink/ink51.xml"/><Relationship Id="rId123" Type="http://schemas.openxmlformats.org/officeDocument/2006/relationships/image" Target="../media/image72.png"/><Relationship Id="rId128" Type="http://schemas.openxmlformats.org/officeDocument/2006/relationships/customXml" Target="../ink/ink64.xml"/><Relationship Id="rId5" Type="http://schemas.openxmlformats.org/officeDocument/2006/relationships/image" Target="../media/image13.png"/><Relationship Id="rId90" Type="http://schemas.openxmlformats.org/officeDocument/2006/relationships/customXml" Target="../ink/ink45.xml"/><Relationship Id="rId95" Type="http://schemas.openxmlformats.org/officeDocument/2006/relationships/image" Target="../media/image58.png"/><Relationship Id="rId22" Type="http://schemas.openxmlformats.org/officeDocument/2006/relationships/customXml" Target="../ink/ink11.xml"/><Relationship Id="rId27"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5.png"/><Relationship Id="rId113" Type="http://schemas.openxmlformats.org/officeDocument/2006/relationships/image" Target="../media/image67.png"/><Relationship Id="rId118" Type="http://schemas.openxmlformats.org/officeDocument/2006/relationships/customXml" Target="../ink/ink59.xml"/><Relationship Id="rId134" Type="http://schemas.openxmlformats.org/officeDocument/2006/relationships/customXml" Target="../ink/ink67.xml"/><Relationship Id="rId80" Type="http://schemas.openxmlformats.org/officeDocument/2006/relationships/customXml" Target="../ink/ink40.xml"/><Relationship Id="rId85" Type="http://schemas.openxmlformats.org/officeDocument/2006/relationships/image" Target="../media/image53.png"/><Relationship Id="rId12" Type="http://schemas.openxmlformats.org/officeDocument/2006/relationships/customXml" Target="../ink/ink6.xml"/><Relationship Id="rId17"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0.png"/><Relationship Id="rId103" Type="http://schemas.openxmlformats.org/officeDocument/2006/relationships/image" Target="../media/image6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8.png"/><Relationship Id="rId91" Type="http://schemas.openxmlformats.org/officeDocument/2006/relationships/image" Target="../media/image56.png"/><Relationship Id="rId96" Type="http://schemas.openxmlformats.org/officeDocument/2006/relationships/customXml" Target="../ink/ink48.xml"/><Relationship Id="rId1" Type="http://schemas.openxmlformats.org/officeDocument/2006/relationships/slideLayout" Target="../slideLayouts/slideLayout19.xml"/><Relationship Id="rId6" Type="http://schemas.openxmlformats.org/officeDocument/2006/relationships/customXml" Target="../ink/ink3.xml"/><Relationship Id="rId23" Type="http://schemas.openxmlformats.org/officeDocument/2006/relationships/image" Target="../media/image22.png"/><Relationship Id="rId28" Type="http://schemas.openxmlformats.org/officeDocument/2006/relationships/customXml" Target="../ink/ink14.xml"/><Relationship Id="rId49" Type="http://schemas.openxmlformats.org/officeDocument/2006/relationships/image" Target="../media/image35.png"/><Relationship Id="rId114" Type="http://schemas.openxmlformats.org/officeDocument/2006/relationships/customXml" Target="../ink/ink57.xml"/><Relationship Id="rId119" Type="http://schemas.openxmlformats.org/officeDocument/2006/relationships/image" Target="../media/image7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3.png"/><Relationship Id="rId81"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8.png"/><Relationship Id="rId13" Type="http://schemas.openxmlformats.org/officeDocument/2006/relationships/image" Target="../media/image17.png"/><Relationship Id="rId18" Type="http://schemas.openxmlformats.org/officeDocument/2006/relationships/customXml" Target="../ink/ink9.xml"/><Relationship Id="rId39" Type="http://schemas.openxmlformats.org/officeDocument/2006/relationships/image" Target="../media/image30.png"/><Relationship Id="rId109" Type="http://schemas.openxmlformats.org/officeDocument/2006/relationships/image" Target="../media/image6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8.png"/><Relationship Id="rId76" Type="http://schemas.openxmlformats.org/officeDocument/2006/relationships/customXml" Target="../ink/ink38.xml"/><Relationship Id="rId97" Type="http://schemas.openxmlformats.org/officeDocument/2006/relationships/image" Target="../media/image5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3.png"/><Relationship Id="rId7" Type="http://schemas.openxmlformats.org/officeDocument/2006/relationships/image" Target="../media/image14.png"/><Relationship Id="rId71" Type="http://schemas.openxmlformats.org/officeDocument/2006/relationships/image" Target="../media/image46.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3.png"/><Relationship Id="rId66" Type="http://schemas.openxmlformats.org/officeDocument/2006/relationships/customXml" Target="../ink/ink33.xml"/><Relationship Id="rId87" Type="http://schemas.openxmlformats.org/officeDocument/2006/relationships/image" Target="../media/image54.png"/><Relationship Id="rId110" Type="http://schemas.openxmlformats.org/officeDocument/2006/relationships/customXml" Target="../ink/ink55.xml"/><Relationship Id="rId115" Type="http://schemas.openxmlformats.org/officeDocument/2006/relationships/image" Target="../media/image68.png"/><Relationship Id="rId131" Type="http://schemas.openxmlformats.org/officeDocument/2006/relationships/image" Target="../media/image76.png"/><Relationship Id="rId136" Type="http://schemas.openxmlformats.org/officeDocument/2006/relationships/customXml" Target="../ink/ink68.xml"/><Relationship Id="rId61" Type="http://schemas.openxmlformats.org/officeDocument/2006/relationships/image" Target="../media/image41.png"/><Relationship Id="rId82" Type="http://schemas.openxmlformats.org/officeDocument/2006/relationships/customXml" Target="../ink/ink41.xml"/><Relationship Id="rId19" Type="http://schemas.openxmlformats.org/officeDocument/2006/relationships/image" Target="../media/image2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8.png"/><Relationship Id="rId56" Type="http://schemas.openxmlformats.org/officeDocument/2006/relationships/customXml" Target="../ink/ink28.xml"/><Relationship Id="rId77" Type="http://schemas.openxmlformats.org/officeDocument/2006/relationships/image" Target="../media/image49.png"/><Relationship Id="rId100" Type="http://schemas.openxmlformats.org/officeDocument/2006/relationships/customXml" Target="../ink/ink50.xml"/><Relationship Id="rId105" Type="http://schemas.openxmlformats.org/officeDocument/2006/relationships/image" Target="../media/image63.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36.png"/><Relationship Id="rId72" Type="http://schemas.openxmlformats.org/officeDocument/2006/relationships/customXml" Target="../ink/ink36.xml"/><Relationship Id="rId93" Type="http://schemas.openxmlformats.org/officeDocument/2006/relationships/image" Target="../media/image57.png"/><Relationship Id="rId98" Type="http://schemas.openxmlformats.org/officeDocument/2006/relationships/customXml" Target="../ink/ink49.xml"/><Relationship Id="rId121" Type="http://schemas.openxmlformats.org/officeDocument/2006/relationships/image" Target="../media/image71.png"/><Relationship Id="rId3" Type="http://schemas.openxmlformats.org/officeDocument/2006/relationships/image" Target="../media/image12.png"/><Relationship Id="rId25" Type="http://schemas.openxmlformats.org/officeDocument/2006/relationships/image" Target="../media/image23.png"/><Relationship Id="rId46" Type="http://schemas.openxmlformats.org/officeDocument/2006/relationships/customXml" Target="../ink/ink23.xml"/><Relationship Id="rId67" Type="http://schemas.openxmlformats.org/officeDocument/2006/relationships/image" Target="../media/image44.png"/><Relationship Id="rId116" Type="http://schemas.openxmlformats.org/officeDocument/2006/relationships/customXml" Target="../ink/ink58.xml"/><Relationship Id="rId137" Type="http://schemas.openxmlformats.org/officeDocument/2006/relationships/image" Target="../media/image79.png"/><Relationship Id="rId20" Type="http://schemas.openxmlformats.org/officeDocument/2006/relationships/customXml" Target="../ink/ink10.xml"/><Relationship Id="rId41" Type="http://schemas.openxmlformats.org/officeDocument/2006/relationships/image" Target="../media/image31.png"/><Relationship Id="rId62" Type="http://schemas.openxmlformats.org/officeDocument/2006/relationships/customXml" Target="../ink/ink31.xml"/><Relationship Id="rId83" Type="http://schemas.openxmlformats.org/officeDocument/2006/relationships/image" Target="../media/image52.png"/><Relationship Id="rId88" Type="http://schemas.openxmlformats.org/officeDocument/2006/relationships/customXml" Target="../ink/ink44.xml"/><Relationship Id="rId111" Type="http://schemas.openxmlformats.org/officeDocument/2006/relationships/image" Target="../media/image66.png"/><Relationship Id="rId132" Type="http://schemas.openxmlformats.org/officeDocument/2006/relationships/customXml" Target="../ink/ink66.xml"/><Relationship Id="rId15" Type="http://schemas.openxmlformats.org/officeDocument/2006/relationships/image" Target="../media/image18.png"/><Relationship Id="rId36" Type="http://schemas.openxmlformats.org/officeDocument/2006/relationships/customXml" Target="../ink/ink18.xml"/><Relationship Id="rId57" Type="http://schemas.openxmlformats.org/officeDocument/2006/relationships/image" Target="../media/image39.png"/><Relationship Id="rId106" Type="http://schemas.openxmlformats.org/officeDocument/2006/relationships/customXml" Target="../ink/ink53.xml"/><Relationship Id="rId127" Type="http://schemas.openxmlformats.org/officeDocument/2006/relationships/image" Target="../media/image74.png"/><Relationship Id="rId10" Type="http://schemas.openxmlformats.org/officeDocument/2006/relationships/customXml" Target="../ink/ink5.xml"/><Relationship Id="rId31" Type="http://schemas.openxmlformats.org/officeDocument/2006/relationships/image" Target="../media/image26.png"/><Relationship Id="rId52" Type="http://schemas.openxmlformats.org/officeDocument/2006/relationships/customXml" Target="../ink/ink26.xml"/><Relationship Id="rId73" Type="http://schemas.openxmlformats.org/officeDocument/2006/relationships/image" Target="../media/image4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15.png"/><Relationship Id="rId26" Type="http://schemas.openxmlformats.org/officeDocument/2006/relationships/customXml" Target="../ink/ink13.xml"/><Relationship Id="rId47" Type="http://schemas.openxmlformats.org/officeDocument/2006/relationships/image" Target="../media/image34.png"/><Relationship Id="rId68" Type="http://schemas.openxmlformats.org/officeDocument/2006/relationships/customXml" Target="../ink/ink34.xml"/><Relationship Id="rId89" Type="http://schemas.openxmlformats.org/officeDocument/2006/relationships/image" Target="../media/image55.png"/><Relationship Id="rId112" Type="http://schemas.openxmlformats.org/officeDocument/2006/relationships/customXml" Target="../ink/ink56.xml"/><Relationship Id="rId133" Type="http://schemas.openxmlformats.org/officeDocument/2006/relationships/image" Target="../media/image77.png"/></Relationships>
</file>

<file path=ppt/slides/_rels/slide9.xml.rels><?xml version="1.0" encoding="UTF-8" standalone="yes"?>
<Relationships xmlns="http://schemas.openxmlformats.org/package/2006/relationships"><Relationship Id="rId117" Type="http://schemas.openxmlformats.org/officeDocument/2006/relationships/image" Target="../media/image136.png"/><Relationship Id="rId21" Type="http://schemas.openxmlformats.org/officeDocument/2006/relationships/image" Target="../media/image89.png"/><Relationship Id="rId63" Type="http://schemas.openxmlformats.org/officeDocument/2006/relationships/image" Target="../media/image109.png"/><Relationship Id="rId159" Type="http://schemas.openxmlformats.org/officeDocument/2006/relationships/image" Target="../media/image157.png"/><Relationship Id="rId170" Type="http://schemas.openxmlformats.org/officeDocument/2006/relationships/customXml" Target="../ink/ink154.xml"/><Relationship Id="rId226" Type="http://schemas.openxmlformats.org/officeDocument/2006/relationships/customXml" Target="../ink/ink182.xml"/><Relationship Id="rId268" Type="http://schemas.openxmlformats.org/officeDocument/2006/relationships/image" Target="../media/image211.png"/><Relationship Id="rId32" Type="http://schemas.openxmlformats.org/officeDocument/2006/relationships/customXml" Target="../ink/ink84.xml"/><Relationship Id="rId74" Type="http://schemas.openxmlformats.org/officeDocument/2006/relationships/customXml" Target="../ink/ink106.xml"/><Relationship Id="rId128" Type="http://schemas.openxmlformats.org/officeDocument/2006/relationships/customXml" Target="../ink/ink133.xml"/><Relationship Id="rId5" Type="http://schemas.openxmlformats.org/officeDocument/2006/relationships/image" Target="../media/image81.png"/><Relationship Id="rId181" Type="http://schemas.openxmlformats.org/officeDocument/2006/relationships/image" Target="../media/image168.png"/><Relationship Id="rId237" Type="http://schemas.openxmlformats.org/officeDocument/2006/relationships/customXml" Target="../ink/ink188.xml"/><Relationship Id="rId258" Type="http://schemas.openxmlformats.org/officeDocument/2006/relationships/image" Target="../media/image206.png"/><Relationship Id="rId22" Type="http://schemas.openxmlformats.org/officeDocument/2006/relationships/customXml" Target="../ink/ink79.xml"/><Relationship Id="rId43" Type="http://schemas.openxmlformats.org/officeDocument/2006/relationships/image" Target="../media/image99.png"/><Relationship Id="rId64" Type="http://schemas.openxmlformats.org/officeDocument/2006/relationships/customXml" Target="../ink/ink101.xml"/><Relationship Id="rId118" Type="http://schemas.openxmlformats.org/officeDocument/2006/relationships/customXml" Target="../ink/ink128.xml"/><Relationship Id="rId139" Type="http://schemas.openxmlformats.org/officeDocument/2006/relationships/image" Target="../media/image147.png"/><Relationship Id="rId85" Type="http://schemas.openxmlformats.org/officeDocument/2006/relationships/image" Target="../media/image120.png"/><Relationship Id="rId150" Type="http://schemas.openxmlformats.org/officeDocument/2006/relationships/customXml" Target="../ink/ink144.xml"/><Relationship Id="rId171" Type="http://schemas.openxmlformats.org/officeDocument/2006/relationships/image" Target="../media/image163.png"/><Relationship Id="rId192" Type="http://schemas.openxmlformats.org/officeDocument/2006/relationships/customXml" Target="../ink/ink165.xml"/><Relationship Id="rId206" Type="http://schemas.openxmlformats.org/officeDocument/2006/relationships/customXml" Target="../ink/ink172.xml"/><Relationship Id="rId227" Type="http://schemas.openxmlformats.org/officeDocument/2006/relationships/image" Target="../media/image191.png"/><Relationship Id="rId248" Type="http://schemas.openxmlformats.org/officeDocument/2006/relationships/image" Target="../media/image201.png"/><Relationship Id="rId269" Type="http://schemas.openxmlformats.org/officeDocument/2006/relationships/customXml" Target="../ink/ink204.xml"/><Relationship Id="rId12" Type="http://schemas.openxmlformats.org/officeDocument/2006/relationships/customXml" Target="../ink/ink74.xml"/><Relationship Id="rId33" Type="http://schemas.openxmlformats.org/officeDocument/2006/relationships/image" Target="../media/image95.png"/><Relationship Id="rId108" Type="http://schemas.openxmlformats.org/officeDocument/2006/relationships/customXml" Target="../ink/ink123.xml"/><Relationship Id="rId129" Type="http://schemas.openxmlformats.org/officeDocument/2006/relationships/image" Target="../media/image142.png"/><Relationship Id="rId54" Type="http://schemas.openxmlformats.org/officeDocument/2006/relationships/customXml" Target="../ink/ink96.xml"/><Relationship Id="rId75" Type="http://schemas.openxmlformats.org/officeDocument/2006/relationships/image" Target="../media/image115.png"/><Relationship Id="rId96" Type="http://schemas.openxmlformats.org/officeDocument/2006/relationships/customXml" Target="../ink/ink117.xml"/><Relationship Id="rId140" Type="http://schemas.openxmlformats.org/officeDocument/2006/relationships/customXml" Target="../ink/ink139.xml"/><Relationship Id="rId161" Type="http://schemas.openxmlformats.org/officeDocument/2006/relationships/image" Target="../media/image158.png"/><Relationship Id="rId182" Type="http://schemas.openxmlformats.org/officeDocument/2006/relationships/customXml" Target="../ink/ink160.xml"/><Relationship Id="rId217" Type="http://schemas.openxmlformats.org/officeDocument/2006/relationships/image" Target="../media/image186.png"/><Relationship Id="rId6" Type="http://schemas.openxmlformats.org/officeDocument/2006/relationships/customXml" Target="../ink/ink71.xml"/><Relationship Id="rId238" Type="http://schemas.openxmlformats.org/officeDocument/2006/relationships/image" Target="../media/image196.png"/><Relationship Id="rId259" Type="http://schemas.openxmlformats.org/officeDocument/2006/relationships/customXml" Target="../ink/ink199.xml"/><Relationship Id="rId23" Type="http://schemas.openxmlformats.org/officeDocument/2006/relationships/image" Target="../media/image90.png"/><Relationship Id="rId119" Type="http://schemas.openxmlformats.org/officeDocument/2006/relationships/image" Target="../media/image137.png"/><Relationship Id="rId270" Type="http://schemas.openxmlformats.org/officeDocument/2006/relationships/image" Target="../media/image212.png"/><Relationship Id="rId44" Type="http://schemas.openxmlformats.org/officeDocument/2006/relationships/customXml" Target="../ink/ink91.xml"/><Relationship Id="rId65" Type="http://schemas.openxmlformats.org/officeDocument/2006/relationships/image" Target="../media/image110.png"/><Relationship Id="rId86" Type="http://schemas.openxmlformats.org/officeDocument/2006/relationships/customXml" Target="../ink/ink112.xml"/><Relationship Id="rId130" Type="http://schemas.openxmlformats.org/officeDocument/2006/relationships/customXml" Target="../ink/ink134.xml"/><Relationship Id="rId151" Type="http://schemas.openxmlformats.org/officeDocument/2006/relationships/image" Target="../media/image153.png"/><Relationship Id="rId172" Type="http://schemas.openxmlformats.org/officeDocument/2006/relationships/customXml" Target="../ink/ink155.xml"/><Relationship Id="rId193" Type="http://schemas.openxmlformats.org/officeDocument/2006/relationships/image" Target="../media/image174.png"/><Relationship Id="rId207" Type="http://schemas.openxmlformats.org/officeDocument/2006/relationships/image" Target="../media/image181.png"/><Relationship Id="rId228" Type="http://schemas.openxmlformats.org/officeDocument/2006/relationships/customXml" Target="../ink/ink183.xml"/><Relationship Id="rId249" Type="http://schemas.openxmlformats.org/officeDocument/2006/relationships/customXml" Target="../ink/ink194.xml"/><Relationship Id="rId13" Type="http://schemas.openxmlformats.org/officeDocument/2006/relationships/image" Target="../media/image85.png"/><Relationship Id="rId109" Type="http://schemas.openxmlformats.org/officeDocument/2006/relationships/image" Target="../media/image132.png"/><Relationship Id="rId260" Type="http://schemas.openxmlformats.org/officeDocument/2006/relationships/image" Target="../media/image207.png"/><Relationship Id="rId34" Type="http://schemas.openxmlformats.org/officeDocument/2006/relationships/customXml" Target="../ink/ink85.xml"/><Relationship Id="rId55" Type="http://schemas.openxmlformats.org/officeDocument/2006/relationships/image" Target="../media/image105.png"/><Relationship Id="rId76" Type="http://schemas.openxmlformats.org/officeDocument/2006/relationships/customXml" Target="../ink/ink107.xml"/><Relationship Id="rId97" Type="http://schemas.openxmlformats.org/officeDocument/2006/relationships/image" Target="../media/image126.png"/><Relationship Id="rId120" Type="http://schemas.openxmlformats.org/officeDocument/2006/relationships/customXml" Target="../ink/ink129.xml"/><Relationship Id="rId141" Type="http://schemas.openxmlformats.org/officeDocument/2006/relationships/image" Target="../media/image148.png"/><Relationship Id="rId7" Type="http://schemas.openxmlformats.org/officeDocument/2006/relationships/image" Target="../media/image82.png"/><Relationship Id="rId162" Type="http://schemas.openxmlformats.org/officeDocument/2006/relationships/customXml" Target="../ink/ink150.xml"/><Relationship Id="rId183" Type="http://schemas.openxmlformats.org/officeDocument/2006/relationships/image" Target="../media/image169.png"/><Relationship Id="rId218" Type="http://schemas.openxmlformats.org/officeDocument/2006/relationships/customXml" Target="../ink/ink178.xml"/><Relationship Id="rId239" Type="http://schemas.openxmlformats.org/officeDocument/2006/relationships/customXml" Target="../ink/ink189.xml"/><Relationship Id="rId250" Type="http://schemas.openxmlformats.org/officeDocument/2006/relationships/image" Target="../media/image202.png"/><Relationship Id="rId271" Type="http://schemas.openxmlformats.org/officeDocument/2006/relationships/customXml" Target="../ink/ink205.xml"/><Relationship Id="rId24" Type="http://schemas.openxmlformats.org/officeDocument/2006/relationships/customXml" Target="../ink/ink80.xml"/><Relationship Id="rId45" Type="http://schemas.openxmlformats.org/officeDocument/2006/relationships/image" Target="../media/image100.png"/><Relationship Id="rId66" Type="http://schemas.openxmlformats.org/officeDocument/2006/relationships/customXml" Target="../ink/ink102.xml"/><Relationship Id="rId87" Type="http://schemas.openxmlformats.org/officeDocument/2006/relationships/image" Target="../media/image121.png"/><Relationship Id="rId110" Type="http://schemas.openxmlformats.org/officeDocument/2006/relationships/customXml" Target="../ink/ink124.xml"/><Relationship Id="rId131" Type="http://schemas.openxmlformats.org/officeDocument/2006/relationships/image" Target="../media/image143.png"/><Relationship Id="rId152" Type="http://schemas.openxmlformats.org/officeDocument/2006/relationships/customXml" Target="../ink/ink145.xml"/><Relationship Id="rId173" Type="http://schemas.openxmlformats.org/officeDocument/2006/relationships/image" Target="../media/image164.png"/><Relationship Id="rId194" Type="http://schemas.openxmlformats.org/officeDocument/2006/relationships/customXml" Target="../ink/ink166.xml"/><Relationship Id="rId208" Type="http://schemas.openxmlformats.org/officeDocument/2006/relationships/customXml" Target="../ink/ink173.xml"/><Relationship Id="rId229" Type="http://schemas.openxmlformats.org/officeDocument/2006/relationships/image" Target="../media/image192.png"/><Relationship Id="rId240" Type="http://schemas.openxmlformats.org/officeDocument/2006/relationships/image" Target="../media/image197.png"/><Relationship Id="rId261" Type="http://schemas.openxmlformats.org/officeDocument/2006/relationships/customXml" Target="../ink/ink200.xml"/><Relationship Id="rId14" Type="http://schemas.openxmlformats.org/officeDocument/2006/relationships/customXml" Target="../ink/ink75.xml"/><Relationship Id="rId35" Type="http://schemas.openxmlformats.org/officeDocument/2006/relationships/image" Target="../media/image96.png"/><Relationship Id="rId56" Type="http://schemas.openxmlformats.org/officeDocument/2006/relationships/customXml" Target="../ink/ink97.xml"/><Relationship Id="rId77" Type="http://schemas.openxmlformats.org/officeDocument/2006/relationships/image" Target="../media/image116.png"/><Relationship Id="rId100" Type="http://schemas.openxmlformats.org/officeDocument/2006/relationships/customXml" Target="../ink/ink119.xml"/><Relationship Id="rId8" Type="http://schemas.openxmlformats.org/officeDocument/2006/relationships/customXml" Target="../ink/ink72.xml"/><Relationship Id="rId98" Type="http://schemas.openxmlformats.org/officeDocument/2006/relationships/customXml" Target="../ink/ink118.xml"/><Relationship Id="rId121" Type="http://schemas.openxmlformats.org/officeDocument/2006/relationships/image" Target="../media/image138.png"/><Relationship Id="rId142" Type="http://schemas.openxmlformats.org/officeDocument/2006/relationships/customXml" Target="../ink/ink140.xml"/><Relationship Id="rId163" Type="http://schemas.openxmlformats.org/officeDocument/2006/relationships/image" Target="../media/image159.png"/><Relationship Id="rId184" Type="http://schemas.openxmlformats.org/officeDocument/2006/relationships/customXml" Target="../ink/ink161.xml"/><Relationship Id="rId219" Type="http://schemas.openxmlformats.org/officeDocument/2006/relationships/image" Target="../media/image187.png"/><Relationship Id="rId230" Type="http://schemas.openxmlformats.org/officeDocument/2006/relationships/customXml" Target="../ink/ink184.xml"/><Relationship Id="rId251" Type="http://schemas.openxmlformats.org/officeDocument/2006/relationships/customXml" Target="../ink/ink195.xml"/><Relationship Id="rId25" Type="http://schemas.openxmlformats.org/officeDocument/2006/relationships/image" Target="../media/image91.png"/><Relationship Id="rId46" Type="http://schemas.openxmlformats.org/officeDocument/2006/relationships/customXml" Target="../ink/ink92.xml"/><Relationship Id="rId67" Type="http://schemas.openxmlformats.org/officeDocument/2006/relationships/image" Target="../media/image111.png"/><Relationship Id="rId272" Type="http://schemas.openxmlformats.org/officeDocument/2006/relationships/image" Target="../media/image213.png"/><Relationship Id="rId88" Type="http://schemas.openxmlformats.org/officeDocument/2006/relationships/customXml" Target="../ink/ink113.xml"/><Relationship Id="rId111" Type="http://schemas.openxmlformats.org/officeDocument/2006/relationships/image" Target="../media/image133.png"/><Relationship Id="rId132" Type="http://schemas.openxmlformats.org/officeDocument/2006/relationships/customXml" Target="../ink/ink135.xml"/><Relationship Id="rId153" Type="http://schemas.openxmlformats.org/officeDocument/2006/relationships/image" Target="../media/image154.png"/><Relationship Id="rId174" Type="http://schemas.openxmlformats.org/officeDocument/2006/relationships/customXml" Target="../ink/ink156.xml"/><Relationship Id="rId195" Type="http://schemas.openxmlformats.org/officeDocument/2006/relationships/image" Target="../media/image175.png"/><Relationship Id="rId209" Type="http://schemas.openxmlformats.org/officeDocument/2006/relationships/image" Target="../media/image182.png"/><Relationship Id="rId220" Type="http://schemas.openxmlformats.org/officeDocument/2006/relationships/customXml" Target="../ink/ink179.xml"/><Relationship Id="rId241" Type="http://schemas.openxmlformats.org/officeDocument/2006/relationships/customXml" Target="../ink/ink190.xml"/><Relationship Id="rId15" Type="http://schemas.openxmlformats.org/officeDocument/2006/relationships/image" Target="../media/image86.png"/><Relationship Id="rId36" Type="http://schemas.openxmlformats.org/officeDocument/2006/relationships/customXml" Target="../ink/ink86.xml"/><Relationship Id="rId57" Type="http://schemas.openxmlformats.org/officeDocument/2006/relationships/image" Target="../media/image106.png"/><Relationship Id="rId262" Type="http://schemas.openxmlformats.org/officeDocument/2006/relationships/image" Target="../media/image208.png"/><Relationship Id="rId78" Type="http://schemas.openxmlformats.org/officeDocument/2006/relationships/customXml" Target="../ink/ink108.xml"/><Relationship Id="rId99" Type="http://schemas.openxmlformats.org/officeDocument/2006/relationships/image" Target="../media/image127.png"/><Relationship Id="rId101" Type="http://schemas.openxmlformats.org/officeDocument/2006/relationships/image" Target="../media/image128.png"/><Relationship Id="rId122" Type="http://schemas.openxmlformats.org/officeDocument/2006/relationships/customXml" Target="../ink/ink130.xml"/><Relationship Id="rId143" Type="http://schemas.openxmlformats.org/officeDocument/2006/relationships/image" Target="../media/image149.png"/><Relationship Id="rId164" Type="http://schemas.openxmlformats.org/officeDocument/2006/relationships/customXml" Target="../ink/ink151.xml"/><Relationship Id="rId185" Type="http://schemas.openxmlformats.org/officeDocument/2006/relationships/image" Target="../media/image170.png"/><Relationship Id="rId9" Type="http://schemas.openxmlformats.org/officeDocument/2006/relationships/image" Target="../media/image83.png"/><Relationship Id="rId210" Type="http://schemas.openxmlformats.org/officeDocument/2006/relationships/customXml" Target="../ink/ink174.xml"/><Relationship Id="rId26" Type="http://schemas.openxmlformats.org/officeDocument/2006/relationships/customXml" Target="../ink/ink81.xml"/><Relationship Id="rId231" Type="http://schemas.openxmlformats.org/officeDocument/2006/relationships/image" Target="../media/image193.png"/><Relationship Id="rId252" Type="http://schemas.openxmlformats.org/officeDocument/2006/relationships/image" Target="../media/image203.png"/><Relationship Id="rId273" Type="http://schemas.openxmlformats.org/officeDocument/2006/relationships/customXml" Target="../ink/ink206.xml"/><Relationship Id="rId47" Type="http://schemas.openxmlformats.org/officeDocument/2006/relationships/image" Target="../media/image101.png"/><Relationship Id="rId68" Type="http://schemas.openxmlformats.org/officeDocument/2006/relationships/customXml" Target="../ink/ink103.xml"/><Relationship Id="rId89" Type="http://schemas.openxmlformats.org/officeDocument/2006/relationships/image" Target="../media/image122.png"/><Relationship Id="rId112" Type="http://schemas.openxmlformats.org/officeDocument/2006/relationships/customXml" Target="../ink/ink125.xml"/><Relationship Id="rId133" Type="http://schemas.openxmlformats.org/officeDocument/2006/relationships/image" Target="../media/image144.png"/><Relationship Id="rId154" Type="http://schemas.openxmlformats.org/officeDocument/2006/relationships/customXml" Target="../ink/ink146.xml"/><Relationship Id="rId175" Type="http://schemas.openxmlformats.org/officeDocument/2006/relationships/image" Target="../media/image165.png"/><Relationship Id="rId196" Type="http://schemas.openxmlformats.org/officeDocument/2006/relationships/customXml" Target="../ink/ink167.xml"/><Relationship Id="rId200" Type="http://schemas.openxmlformats.org/officeDocument/2006/relationships/customXml" Target="../ink/ink169.xml"/><Relationship Id="rId16" Type="http://schemas.openxmlformats.org/officeDocument/2006/relationships/customXml" Target="../ink/ink76.xml"/><Relationship Id="rId221" Type="http://schemas.openxmlformats.org/officeDocument/2006/relationships/image" Target="../media/image188.png"/><Relationship Id="rId242" Type="http://schemas.openxmlformats.org/officeDocument/2006/relationships/image" Target="../media/image198.png"/><Relationship Id="rId263" Type="http://schemas.openxmlformats.org/officeDocument/2006/relationships/customXml" Target="../ink/ink201.xml"/><Relationship Id="rId37" Type="http://schemas.openxmlformats.org/officeDocument/2006/relationships/image" Target="../media/image97.png"/><Relationship Id="rId58" Type="http://schemas.openxmlformats.org/officeDocument/2006/relationships/customXml" Target="../ink/ink98.xml"/><Relationship Id="rId79" Type="http://schemas.openxmlformats.org/officeDocument/2006/relationships/image" Target="../media/image117.png"/><Relationship Id="rId102" Type="http://schemas.openxmlformats.org/officeDocument/2006/relationships/customXml" Target="../ink/ink120.xml"/><Relationship Id="rId123" Type="http://schemas.openxmlformats.org/officeDocument/2006/relationships/image" Target="../media/image139.png"/><Relationship Id="rId144" Type="http://schemas.openxmlformats.org/officeDocument/2006/relationships/customXml" Target="../ink/ink141.xml"/><Relationship Id="rId90" Type="http://schemas.openxmlformats.org/officeDocument/2006/relationships/customXml" Target="../ink/ink114.xml"/><Relationship Id="rId165" Type="http://schemas.openxmlformats.org/officeDocument/2006/relationships/image" Target="../media/image160.png"/><Relationship Id="rId186" Type="http://schemas.openxmlformats.org/officeDocument/2006/relationships/customXml" Target="../ink/ink162.xml"/><Relationship Id="rId211" Type="http://schemas.openxmlformats.org/officeDocument/2006/relationships/image" Target="../media/image183.png"/><Relationship Id="rId232" Type="http://schemas.openxmlformats.org/officeDocument/2006/relationships/customXml" Target="../ink/ink185.xml"/><Relationship Id="rId253" Type="http://schemas.openxmlformats.org/officeDocument/2006/relationships/customXml" Target="../ink/ink196.xml"/><Relationship Id="rId274" Type="http://schemas.openxmlformats.org/officeDocument/2006/relationships/image" Target="../media/image214.png"/><Relationship Id="rId27" Type="http://schemas.openxmlformats.org/officeDocument/2006/relationships/image" Target="../media/image92.png"/><Relationship Id="rId48" Type="http://schemas.openxmlformats.org/officeDocument/2006/relationships/customXml" Target="../ink/ink93.xml"/><Relationship Id="rId69" Type="http://schemas.openxmlformats.org/officeDocument/2006/relationships/image" Target="../media/image112.png"/><Relationship Id="rId113" Type="http://schemas.openxmlformats.org/officeDocument/2006/relationships/image" Target="../media/image134.png"/><Relationship Id="rId134" Type="http://schemas.openxmlformats.org/officeDocument/2006/relationships/customXml" Target="../ink/ink136.xml"/><Relationship Id="rId80" Type="http://schemas.openxmlformats.org/officeDocument/2006/relationships/customXml" Target="../ink/ink109.xml"/><Relationship Id="rId155" Type="http://schemas.openxmlformats.org/officeDocument/2006/relationships/image" Target="../media/image155.png"/><Relationship Id="rId176" Type="http://schemas.openxmlformats.org/officeDocument/2006/relationships/customXml" Target="../ink/ink157.xml"/><Relationship Id="rId197" Type="http://schemas.openxmlformats.org/officeDocument/2006/relationships/image" Target="../media/image176.png"/><Relationship Id="rId201" Type="http://schemas.openxmlformats.org/officeDocument/2006/relationships/image" Target="../media/image178.png"/><Relationship Id="rId222" Type="http://schemas.openxmlformats.org/officeDocument/2006/relationships/customXml" Target="../ink/ink180.xml"/><Relationship Id="rId243" Type="http://schemas.openxmlformats.org/officeDocument/2006/relationships/customXml" Target="../ink/ink191.xml"/><Relationship Id="rId264" Type="http://schemas.openxmlformats.org/officeDocument/2006/relationships/image" Target="../media/image209.png"/><Relationship Id="rId17" Type="http://schemas.openxmlformats.org/officeDocument/2006/relationships/image" Target="../media/image87.png"/><Relationship Id="rId38" Type="http://schemas.openxmlformats.org/officeDocument/2006/relationships/customXml" Target="../ink/ink87.xml"/><Relationship Id="rId59" Type="http://schemas.openxmlformats.org/officeDocument/2006/relationships/image" Target="../media/image107.png"/><Relationship Id="rId103" Type="http://schemas.openxmlformats.org/officeDocument/2006/relationships/image" Target="../media/image129.png"/><Relationship Id="rId124" Type="http://schemas.openxmlformats.org/officeDocument/2006/relationships/customXml" Target="../ink/ink131.xml"/><Relationship Id="rId70" Type="http://schemas.openxmlformats.org/officeDocument/2006/relationships/customXml" Target="../ink/ink104.xml"/><Relationship Id="rId91" Type="http://schemas.openxmlformats.org/officeDocument/2006/relationships/image" Target="../media/image123.png"/><Relationship Id="rId145" Type="http://schemas.openxmlformats.org/officeDocument/2006/relationships/image" Target="../media/image150.png"/><Relationship Id="rId166" Type="http://schemas.openxmlformats.org/officeDocument/2006/relationships/customXml" Target="../ink/ink152.xml"/><Relationship Id="rId187" Type="http://schemas.openxmlformats.org/officeDocument/2006/relationships/image" Target="../media/image171.png"/><Relationship Id="rId1" Type="http://schemas.openxmlformats.org/officeDocument/2006/relationships/slideLayout" Target="../slideLayouts/slideLayout19.xml"/><Relationship Id="rId212" Type="http://schemas.openxmlformats.org/officeDocument/2006/relationships/customXml" Target="../ink/ink175.xml"/><Relationship Id="rId233" Type="http://schemas.openxmlformats.org/officeDocument/2006/relationships/image" Target="../media/image194.png"/><Relationship Id="rId254" Type="http://schemas.openxmlformats.org/officeDocument/2006/relationships/image" Target="../media/image204.png"/><Relationship Id="rId28" Type="http://schemas.openxmlformats.org/officeDocument/2006/relationships/customXml" Target="../ink/ink82.xml"/><Relationship Id="rId49" Type="http://schemas.openxmlformats.org/officeDocument/2006/relationships/image" Target="../media/image102.png"/><Relationship Id="rId114" Type="http://schemas.openxmlformats.org/officeDocument/2006/relationships/customXml" Target="../ink/ink126.xml"/><Relationship Id="rId275" Type="http://schemas.openxmlformats.org/officeDocument/2006/relationships/customXml" Target="../ink/ink207.xml"/><Relationship Id="rId60" Type="http://schemas.openxmlformats.org/officeDocument/2006/relationships/customXml" Target="../ink/ink99.xml"/><Relationship Id="rId81" Type="http://schemas.openxmlformats.org/officeDocument/2006/relationships/image" Target="../media/image118.png"/><Relationship Id="rId135" Type="http://schemas.openxmlformats.org/officeDocument/2006/relationships/image" Target="../media/image145.png"/><Relationship Id="rId156" Type="http://schemas.openxmlformats.org/officeDocument/2006/relationships/customXml" Target="../ink/ink147.xml"/><Relationship Id="rId177" Type="http://schemas.openxmlformats.org/officeDocument/2006/relationships/image" Target="../media/image166.png"/><Relationship Id="rId198" Type="http://schemas.openxmlformats.org/officeDocument/2006/relationships/customXml" Target="../ink/ink168.xml"/><Relationship Id="rId202" Type="http://schemas.openxmlformats.org/officeDocument/2006/relationships/customXml" Target="../ink/ink170.xml"/><Relationship Id="rId223" Type="http://schemas.openxmlformats.org/officeDocument/2006/relationships/image" Target="../media/image189.png"/><Relationship Id="rId244" Type="http://schemas.openxmlformats.org/officeDocument/2006/relationships/image" Target="../media/image199.png"/><Relationship Id="rId18" Type="http://schemas.openxmlformats.org/officeDocument/2006/relationships/customXml" Target="../ink/ink77.xml"/><Relationship Id="rId39" Type="http://schemas.openxmlformats.org/officeDocument/2006/relationships/customXml" Target="../ink/ink88.xml"/><Relationship Id="rId265" Type="http://schemas.openxmlformats.org/officeDocument/2006/relationships/customXml" Target="../ink/ink202.xml"/><Relationship Id="rId50" Type="http://schemas.openxmlformats.org/officeDocument/2006/relationships/customXml" Target="../ink/ink94.xml"/><Relationship Id="rId104" Type="http://schemas.openxmlformats.org/officeDocument/2006/relationships/customXml" Target="../ink/ink121.xml"/><Relationship Id="rId125" Type="http://schemas.openxmlformats.org/officeDocument/2006/relationships/image" Target="../media/image140.png"/><Relationship Id="rId146" Type="http://schemas.openxmlformats.org/officeDocument/2006/relationships/customXml" Target="../ink/ink142.xml"/><Relationship Id="rId167" Type="http://schemas.openxmlformats.org/officeDocument/2006/relationships/image" Target="../media/image161.png"/><Relationship Id="rId188" Type="http://schemas.openxmlformats.org/officeDocument/2006/relationships/customXml" Target="../ink/ink163.xml"/><Relationship Id="rId71" Type="http://schemas.openxmlformats.org/officeDocument/2006/relationships/image" Target="../media/image113.png"/><Relationship Id="rId92" Type="http://schemas.openxmlformats.org/officeDocument/2006/relationships/customXml" Target="../ink/ink115.xml"/><Relationship Id="rId213" Type="http://schemas.openxmlformats.org/officeDocument/2006/relationships/image" Target="../media/image184.png"/><Relationship Id="rId234" Type="http://schemas.openxmlformats.org/officeDocument/2006/relationships/customXml" Target="../ink/ink186.xml"/><Relationship Id="rId2" Type="http://schemas.openxmlformats.org/officeDocument/2006/relationships/customXml" Target="../ink/ink69.xml"/><Relationship Id="rId29" Type="http://schemas.openxmlformats.org/officeDocument/2006/relationships/image" Target="../media/image93.png"/><Relationship Id="rId255" Type="http://schemas.openxmlformats.org/officeDocument/2006/relationships/customXml" Target="../ink/ink197.xml"/><Relationship Id="rId276" Type="http://schemas.openxmlformats.org/officeDocument/2006/relationships/image" Target="../media/image215.png"/><Relationship Id="rId40" Type="http://schemas.openxmlformats.org/officeDocument/2006/relationships/customXml" Target="../ink/ink89.xml"/><Relationship Id="rId115" Type="http://schemas.openxmlformats.org/officeDocument/2006/relationships/image" Target="../media/image135.png"/><Relationship Id="rId136" Type="http://schemas.openxmlformats.org/officeDocument/2006/relationships/customXml" Target="../ink/ink137.xml"/><Relationship Id="rId157" Type="http://schemas.openxmlformats.org/officeDocument/2006/relationships/image" Target="../media/image156.png"/><Relationship Id="rId178" Type="http://schemas.openxmlformats.org/officeDocument/2006/relationships/customXml" Target="../ink/ink158.xml"/><Relationship Id="rId61" Type="http://schemas.openxmlformats.org/officeDocument/2006/relationships/image" Target="../media/image108.png"/><Relationship Id="rId82" Type="http://schemas.openxmlformats.org/officeDocument/2006/relationships/customXml" Target="../ink/ink110.xml"/><Relationship Id="rId199" Type="http://schemas.openxmlformats.org/officeDocument/2006/relationships/image" Target="../media/image177.png"/><Relationship Id="rId203" Type="http://schemas.openxmlformats.org/officeDocument/2006/relationships/image" Target="../media/image179.png"/><Relationship Id="rId19" Type="http://schemas.openxmlformats.org/officeDocument/2006/relationships/image" Target="../media/image88.png"/><Relationship Id="rId224" Type="http://schemas.openxmlformats.org/officeDocument/2006/relationships/customXml" Target="../ink/ink181.xml"/><Relationship Id="rId245" Type="http://schemas.openxmlformats.org/officeDocument/2006/relationships/customXml" Target="../ink/ink192.xml"/><Relationship Id="rId266" Type="http://schemas.openxmlformats.org/officeDocument/2006/relationships/image" Target="../media/image210.png"/><Relationship Id="rId30" Type="http://schemas.openxmlformats.org/officeDocument/2006/relationships/customXml" Target="../ink/ink83.xml"/><Relationship Id="rId105" Type="http://schemas.openxmlformats.org/officeDocument/2006/relationships/image" Target="../media/image130.png"/><Relationship Id="rId126" Type="http://schemas.openxmlformats.org/officeDocument/2006/relationships/customXml" Target="../ink/ink132.xml"/><Relationship Id="rId147" Type="http://schemas.openxmlformats.org/officeDocument/2006/relationships/image" Target="../media/image151.png"/><Relationship Id="rId168" Type="http://schemas.openxmlformats.org/officeDocument/2006/relationships/customXml" Target="../ink/ink153.xml"/><Relationship Id="rId51" Type="http://schemas.openxmlformats.org/officeDocument/2006/relationships/image" Target="../media/image103.png"/><Relationship Id="rId72" Type="http://schemas.openxmlformats.org/officeDocument/2006/relationships/customXml" Target="../ink/ink105.xml"/><Relationship Id="rId93" Type="http://schemas.openxmlformats.org/officeDocument/2006/relationships/image" Target="../media/image124.png"/><Relationship Id="rId189" Type="http://schemas.openxmlformats.org/officeDocument/2006/relationships/image" Target="../media/image172.png"/><Relationship Id="rId3" Type="http://schemas.openxmlformats.org/officeDocument/2006/relationships/image" Target="../media/image80.png"/><Relationship Id="rId214" Type="http://schemas.openxmlformats.org/officeDocument/2006/relationships/customXml" Target="../ink/ink176.xml"/><Relationship Id="rId235" Type="http://schemas.openxmlformats.org/officeDocument/2006/relationships/customXml" Target="../ink/ink187.xml"/><Relationship Id="rId256" Type="http://schemas.openxmlformats.org/officeDocument/2006/relationships/image" Target="../media/image205.png"/><Relationship Id="rId277" Type="http://schemas.openxmlformats.org/officeDocument/2006/relationships/customXml" Target="../ink/ink208.xml"/><Relationship Id="rId116" Type="http://schemas.openxmlformats.org/officeDocument/2006/relationships/customXml" Target="../ink/ink127.xml"/><Relationship Id="rId137" Type="http://schemas.openxmlformats.org/officeDocument/2006/relationships/image" Target="../media/image146.png"/><Relationship Id="rId158" Type="http://schemas.openxmlformats.org/officeDocument/2006/relationships/customXml" Target="../ink/ink148.xml"/><Relationship Id="rId20" Type="http://schemas.openxmlformats.org/officeDocument/2006/relationships/customXml" Target="../ink/ink78.xml"/><Relationship Id="rId41" Type="http://schemas.openxmlformats.org/officeDocument/2006/relationships/image" Target="../media/image98.png"/><Relationship Id="rId62" Type="http://schemas.openxmlformats.org/officeDocument/2006/relationships/customXml" Target="../ink/ink100.xml"/><Relationship Id="rId83" Type="http://schemas.openxmlformats.org/officeDocument/2006/relationships/image" Target="../media/image119.png"/><Relationship Id="rId179" Type="http://schemas.openxmlformats.org/officeDocument/2006/relationships/image" Target="../media/image167.png"/><Relationship Id="rId190" Type="http://schemas.openxmlformats.org/officeDocument/2006/relationships/customXml" Target="../ink/ink164.xml"/><Relationship Id="rId204" Type="http://schemas.openxmlformats.org/officeDocument/2006/relationships/customXml" Target="../ink/ink171.xml"/><Relationship Id="rId225" Type="http://schemas.openxmlformats.org/officeDocument/2006/relationships/image" Target="../media/image190.png"/><Relationship Id="rId246" Type="http://schemas.openxmlformats.org/officeDocument/2006/relationships/image" Target="../media/image200.png"/><Relationship Id="rId267" Type="http://schemas.openxmlformats.org/officeDocument/2006/relationships/customXml" Target="../ink/ink203.xml"/><Relationship Id="rId106" Type="http://schemas.openxmlformats.org/officeDocument/2006/relationships/customXml" Target="../ink/ink122.xml"/><Relationship Id="rId127" Type="http://schemas.openxmlformats.org/officeDocument/2006/relationships/image" Target="../media/image141.png"/><Relationship Id="rId10" Type="http://schemas.openxmlformats.org/officeDocument/2006/relationships/customXml" Target="../ink/ink73.xml"/><Relationship Id="rId31" Type="http://schemas.openxmlformats.org/officeDocument/2006/relationships/image" Target="../media/image94.png"/><Relationship Id="rId52" Type="http://schemas.openxmlformats.org/officeDocument/2006/relationships/customXml" Target="../ink/ink95.xml"/><Relationship Id="rId73" Type="http://schemas.openxmlformats.org/officeDocument/2006/relationships/image" Target="../media/image114.png"/><Relationship Id="rId94" Type="http://schemas.openxmlformats.org/officeDocument/2006/relationships/customXml" Target="../ink/ink116.xml"/><Relationship Id="rId148" Type="http://schemas.openxmlformats.org/officeDocument/2006/relationships/customXml" Target="../ink/ink143.xml"/><Relationship Id="rId169" Type="http://schemas.openxmlformats.org/officeDocument/2006/relationships/image" Target="../media/image162.png"/><Relationship Id="rId4" Type="http://schemas.openxmlformats.org/officeDocument/2006/relationships/customXml" Target="../ink/ink70.xml"/><Relationship Id="rId180" Type="http://schemas.openxmlformats.org/officeDocument/2006/relationships/customXml" Target="../ink/ink159.xml"/><Relationship Id="rId215" Type="http://schemas.openxmlformats.org/officeDocument/2006/relationships/image" Target="../media/image185.png"/><Relationship Id="rId236" Type="http://schemas.openxmlformats.org/officeDocument/2006/relationships/image" Target="../media/image195.png"/><Relationship Id="rId257" Type="http://schemas.openxmlformats.org/officeDocument/2006/relationships/customXml" Target="../ink/ink198.xml"/><Relationship Id="rId278" Type="http://schemas.openxmlformats.org/officeDocument/2006/relationships/image" Target="../media/image216.png"/><Relationship Id="rId42" Type="http://schemas.openxmlformats.org/officeDocument/2006/relationships/customXml" Target="../ink/ink90.xml"/><Relationship Id="rId84" Type="http://schemas.openxmlformats.org/officeDocument/2006/relationships/customXml" Target="../ink/ink111.xml"/><Relationship Id="rId138" Type="http://schemas.openxmlformats.org/officeDocument/2006/relationships/customXml" Target="../ink/ink138.xml"/><Relationship Id="rId191" Type="http://schemas.openxmlformats.org/officeDocument/2006/relationships/image" Target="../media/image173.png"/><Relationship Id="rId205" Type="http://schemas.openxmlformats.org/officeDocument/2006/relationships/image" Target="../media/image180.png"/><Relationship Id="rId247" Type="http://schemas.openxmlformats.org/officeDocument/2006/relationships/customXml" Target="../ink/ink193.xml"/><Relationship Id="rId107" Type="http://schemas.openxmlformats.org/officeDocument/2006/relationships/image" Target="../media/image131.png"/><Relationship Id="rId11" Type="http://schemas.openxmlformats.org/officeDocument/2006/relationships/image" Target="../media/image84.png"/><Relationship Id="rId53" Type="http://schemas.openxmlformats.org/officeDocument/2006/relationships/image" Target="../media/image104.png"/><Relationship Id="rId149" Type="http://schemas.openxmlformats.org/officeDocument/2006/relationships/image" Target="../media/image152.png"/><Relationship Id="rId95" Type="http://schemas.openxmlformats.org/officeDocument/2006/relationships/image" Target="../media/image125.png"/><Relationship Id="rId160" Type="http://schemas.openxmlformats.org/officeDocument/2006/relationships/customXml" Target="../ink/ink149.xml"/><Relationship Id="rId216" Type="http://schemas.openxmlformats.org/officeDocument/2006/relationships/customXml" Target="../ink/ink17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2BBA527F-59AB-2E34-6331-8D67B5F5CA3E}"/>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16</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Continuous Integration and Delivery (CI/CD)</a:t>
            </a:r>
          </a:p>
        </p:txBody>
      </p:sp>
      <p:sp>
        <p:nvSpPr>
          <p:cNvPr id="4" name="TextBox 3">
            <a:extLst>
              <a:ext uri="{FF2B5EF4-FFF2-40B4-BE49-F238E27FC236}">
                <a16:creationId xmlns:a16="http://schemas.microsoft.com/office/drawing/2014/main" id="{10127278-5988-7FC2-1C3A-90AA0B5C8EDA}"/>
              </a:ext>
            </a:extLst>
          </p:cNvPr>
          <p:cNvSpPr txBox="1"/>
          <p:nvPr/>
        </p:nvSpPr>
        <p:spPr>
          <a:xfrm>
            <a:off x="96441" y="909376"/>
            <a:ext cx="7941682" cy="4800064"/>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Configure and run predefined continuous integration and delivery (CI/CD) pipelines that automatically build, test, and deploy your code changes to speed up your development and delivery cycles.</a:t>
            </a:r>
          </a:p>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endParaRPr>
          </a:p>
          <a:p>
            <a:pPr marL="0" marR="0" lvl="0" indent="0" algn="l" defTabSz="1218621"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prstClr val="white"/>
                </a:solidFill>
                <a:effectLst/>
                <a:uLnTx/>
                <a:uFillTx/>
                <a:latin typeface="72" panose="020B0503030000000003" pitchFamily="34" charset="0"/>
                <a:ea typeface="+mn-ea"/>
                <a:cs typeface="+mn-cs"/>
              </a:rPr>
              <a:t>Continuous integration (CI)</a:t>
            </a: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 describes a software development process, in which various team members integrate their contributions frequently into a single main line. Before each integration, the changes are verified through builds and automated testing. Thereby, you can detect errors as quickly as possible and prevent integration problems before completing the development.</a:t>
            </a:r>
          </a:p>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endParaRPr>
          </a:p>
          <a:p>
            <a:pPr marL="0" marR="0" lvl="0" indent="0" algn="l" defTabSz="1218621"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The </a:t>
            </a:r>
            <a:r>
              <a:rPr kumimoji="0" lang="en-US" sz="1799" b="1" i="0" u="none" strike="noStrike" kern="1200" cap="none" spc="0" normalizeH="0" baseline="0" noProof="0" dirty="0">
                <a:ln>
                  <a:noFill/>
                </a:ln>
                <a:solidFill>
                  <a:prstClr val="white"/>
                </a:solidFill>
                <a:effectLst/>
                <a:uLnTx/>
                <a:uFillTx/>
                <a:latin typeface="72" panose="020B0503030000000003" pitchFamily="34" charset="0"/>
                <a:ea typeface="+mn-ea"/>
                <a:cs typeface="+mn-cs"/>
              </a:rPr>
              <a:t>continuous delivery (CD)</a:t>
            </a: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 concept expands on the one of continuous integration. It adds the aspect that any change that has successfully passed the tests is immediately ready to be deployed to production, both from a technical and a qualitative point of view.</a:t>
            </a:r>
          </a:p>
          <a:p>
            <a:pPr marL="0" marR="0" lvl="0" indent="0" algn="l" defTabSz="1218621" rtl="0" eaLnBrk="1" fontAlgn="auto" latinLnBrk="0" hangingPunct="1">
              <a:lnSpc>
                <a:spcPct val="100000"/>
              </a:lnSpc>
              <a:spcBef>
                <a:spcPts val="0"/>
              </a:spcBef>
              <a:spcAft>
                <a:spcPts val="0"/>
              </a:spcAft>
              <a:buClrTx/>
              <a:buSzTx/>
              <a:buFontTx/>
              <a:buNone/>
              <a:tabLst/>
              <a:defRPr/>
            </a:pPr>
            <a:b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br>
            <a:endParaRPr kumimoji="0" lang="en-US" sz="179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1432B8B0-C4F3-D10A-CAA9-08ECBBAE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089" y="1466621"/>
            <a:ext cx="3454892" cy="392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endParaRPr>
          </a:p>
          <a:p>
            <a:pPr marL="0" marR="0" lvl="0" indent="0" algn="l" defTabSz="1218621"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72" panose="020B0503030000000003" pitchFamily="34" charset="0"/>
                <a:ea typeface="+mn-ea"/>
                <a:cs typeface="+mn-cs"/>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7A0C-904B-9D22-7105-F409C6285D96}"/>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A800B11-91E9-4C28-4C3C-CD5BC9CDBD13}"/>
                  </a:ext>
                </a:extLst>
              </p14:cNvPr>
              <p14:cNvContentPartPr/>
              <p14:nvPr/>
            </p14:nvContentPartPr>
            <p14:xfrm>
              <a:off x="1928678" y="2104343"/>
              <a:ext cx="360" cy="360"/>
            </p14:xfrm>
          </p:contentPart>
        </mc:Choice>
        <mc:Fallback>
          <p:pic>
            <p:nvPicPr>
              <p:cNvPr id="3" name="Ink 2">
                <a:extLst>
                  <a:ext uri="{FF2B5EF4-FFF2-40B4-BE49-F238E27FC236}">
                    <a16:creationId xmlns:a16="http://schemas.microsoft.com/office/drawing/2014/main" id="{EA800B11-91E9-4C28-4C3C-CD5BC9CDBD13}"/>
                  </a:ext>
                </a:extLst>
              </p:cNvPr>
              <p:cNvPicPr/>
              <p:nvPr/>
            </p:nvPicPr>
            <p:blipFill>
              <a:blip r:embed="rId3"/>
              <a:stretch>
                <a:fillRect/>
              </a:stretch>
            </p:blipFill>
            <p:spPr>
              <a:xfrm>
                <a:off x="1920038" y="20957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3" name="Ink 32">
                <a:extLst>
                  <a:ext uri="{FF2B5EF4-FFF2-40B4-BE49-F238E27FC236}">
                    <a16:creationId xmlns:a16="http://schemas.microsoft.com/office/drawing/2014/main" id="{6B649B8A-2DD4-5143-FBB5-00EB1B5E563A}"/>
                  </a:ext>
                </a:extLst>
              </p14:cNvPr>
              <p14:cNvContentPartPr/>
              <p14:nvPr/>
            </p14:nvContentPartPr>
            <p14:xfrm>
              <a:off x="6607238" y="2548943"/>
              <a:ext cx="3182400" cy="720"/>
            </p14:xfrm>
          </p:contentPart>
        </mc:Choice>
        <mc:Fallback>
          <p:pic>
            <p:nvPicPr>
              <p:cNvPr id="33" name="Ink 32">
                <a:extLst>
                  <a:ext uri="{FF2B5EF4-FFF2-40B4-BE49-F238E27FC236}">
                    <a16:creationId xmlns:a16="http://schemas.microsoft.com/office/drawing/2014/main" id="{6B649B8A-2DD4-5143-FBB5-00EB1B5E563A}"/>
                  </a:ext>
                </a:extLst>
              </p:cNvPr>
              <p:cNvPicPr/>
              <p:nvPr/>
            </p:nvPicPr>
            <p:blipFill>
              <a:blip r:embed="rId5"/>
              <a:stretch>
                <a:fillRect/>
              </a:stretch>
            </p:blipFill>
            <p:spPr>
              <a:xfrm>
                <a:off x="6598238" y="2530943"/>
                <a:ext cx="3200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E04123C-A0B8-EBAA-307A-5D6C5BB392F4}"/>
                  </a:ext>
                </a:extLst>
              </p14:cNvPr>
              <p14:cNvContentPartPr/>
              <p14:nvPr/>
            </p14:nvContentPartPr>
            <p14:xfrm>
              <a:off x="925718" y="1518623"/>
              <a:ext cx="453960" cy="512280"/>
            </p14:xfrm>
          </p:contentPart>
        </mc:Choice>
        <mc:Fallback>
          <p:pic>
            <p:nvPicPr>
              <p:cNvPr id="4" name="Ink 3">
                <a:extLst>
                  <a:ext uri="{FF2B5EF4-FFF2-40B4-BE49-F238E27FC236}">
                    <a16:creationId xmlns:a16="http://schemas.microsoft.com/office/drawing/2014/main" id="{0E04123C-A0B8-EBAA-307A-5D6C5BB392F4}"/>
                  </a:ext>
                </a:extLst>
              </p:cNvPr>
              <p:cNvPicPr/>
              <p:nvPr/>
            </p:nvPicPr>
            <p:blipFill>
              <a:blip r:embed="rId7"/>
              <a:stretch>
                <a:fillRect/>
              </a:stretch>
            </p:blipFill>
            <p:spPr>
              <a:xfrm>
                <a:off x="916718" y="1509623"/>
                <a:ext cx="47160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A6DB2B0-8D34-A0EB-9DC7-FD3430F008CB}"/>
                  </a:ext>
                </a:extLst>
              </p14:cNvPr>
              <p14:cNvContentPartPr/>
              <p14:nvPr/>
            </p14:nvContentPartPr>
            <p14:xfrm>
              <a:off x="963518" y="2022623"/>
              <a:ext cx="415080" cy="365040"/>
            </p14:xfrm>
          </p:contentPart>
        </mc:Choice>
        <mc:Fallback>
          <p:pic>
            <p:nvPicPr>
              <p:cNvPr id="5" name="Ink 4">
                <a:extLst>
                  <a:ext uri="{FF2B5EF4-FFF2-40B4-BE49-F238E27FC236}">
                    <a16:creationId xmlns:a16="http://schemas.microsoft.com/office/drawing/2014/main" id="{1A6DB2B0-8D34-A0EB-9DC7-FD3430F008CB}"/>
                  </a:ext>
                </a:extLst>
              </p:cNvPr>
              <p:cNvPicPr/>
              <p:nvPr/>
            </p:nvPicPr>
            <p:blipFill>
              <a:blip r:embed="rId9"/>
              <a:stretch>
                <a:fillRect/>
              </a:stretch>
            </p:blipFill>
            <p:spPr>
              <a:xfrm>
                <a:off x="954518" y="2013983"/>
                <a:ext cx="43272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BAD7E9FD-5832-A2C2-CFC5-FD241E915EB2}"/>
                  </a:ext>
                </a:extLst>
              </p14:cNvPr>
              <p14:cNvContentPartPr/>
              <p14:nvPr/>
            </p14:nvContentPartPr>
            <p14:xfrm>
              <a:off x="1049558" y="2605823"/>
              <a:ext cx="249840" cy="263520"/>
            </p14:xfrm>
          </p:contentPart>
        </mc:Choice>
        <mc:Fallback>
          <p:pic>
            <p:nvPicPr>
              <p:cNvPr id="6" name="Ink 5">
                <a:extLst>
                  <a:ext uri="{FF2B5EF4-FFF2-40B4-BE49-F238E27FC236}">
                    <a16:creationId xmlns:a16="http://schemas.microsoft.com/office/drawing/2014/main" id="{BAD7E9FD-5832-A2C2-CFC5-FD241E915EB2}"/>
                  </a:ext>
                </a:extLst>
              </p:cNvPr>
              <p:cNvPicPr/>
              <p:nvPr/>
            </p:nvPicPr>
            <p:blipFill>
              <a:blip r:embed="rId11"/>
              <a:stretch>
                <a:fillRect/>
              </a:stretch>
            </p:blipFill>
            <p:spPr>
              <a:xfrm>
                <a:off x="1040558" y="2596823"/>
                <a:ext cx="2674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1DA90FB3-B940-AE80-654F-302A2DD32B25}"/>
                  </a:ext>
                </a:extLst>
              </p14:cNvPr>
              <p14:cNvContentPartPr/>
              <p14:nvPr/>
            </p14:nvContentPartPr>
            <p14:xfrm>
              <a:off x="1032998" y="2905703"/>
              <a:ext cx="270720" cy="288720"/>
            </p14:xfrm>
          </p:contentPart>
        </mc:Choice>
        <mc:Fallback>
          <p:pic>
            <p:nvPicPr>
              <p:cNvPr id="7" name="Ink 6">
                <a:extLst>
                  <a:ext uri="{FF2B5EF4-FFF2-40B4-BE49-F238E27FC236}">
                    <a16:creationId xmlns:a16="http://schemas.microsoft.com/office/drawing/2014/main" id="{1DA90FB3-B940-AE80-654F-302A2DD32B25}"/>
                  </a:ext>
                </a:extLst>
              </p:cNvPr>
              <p:cNvPicPr/>
              <p:nvPr/>
            </p:nvPicPr>
            <p:blipFill>
              <a:blip r:embed="rId13"/>
              <a:stretch>
                <a:fillRect/>
              </a:stretch>
            </p:blipFill>
            <p:spPr>
              <a:xfrm>
                <a:off x="1024358" y="2897063"/>
                <a:ext cx="2883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878175F1-7711-EB6B-FCCE-AA8EDC68655F}"/>
                  </a:ext>
                </a:extLst>
              </p14:cNvPr>
              <p14:cNvContentPartPr/>
              <p14:nvPr/>
            </p14:nvContentPartPr>
            <p14:xfrm>
              <a:off x="1031558" y="3419423"/>
              <a:ext cx="285840" cy="259200"/>
            </p14:xfrm>
          </p:contentPart>
        </mc:Choice>
        <mc:Fallback>
          <p:pic>
            <p:nvPicPr>
              <p:cNvPr id="8" name="Ink 7">
                <a:extLst>
                  <a:ext uri="{FF2B5EF4-FFF2-40B4-BE49-F238E27FC236}">
                    <a16:creationId xmlns:a16="http://schemas.microsoft.com/office/drawing/2014/main" id="{878175F1-7711-EB6B-FCCE-AA8EDC68655F}"/>
                  </a:ext>
                </a:extLst>
              </p:cNvPr>
              <p:cNvPicPr/>
              <p:nvPr/>
            </p:nvPicPr>
            <p:blipFill>
              <a:blip r:embed="rId15"/>
              <a:stretch>
                <a:fillRect/>
              </a:stretch>
            </p:blipFill>
            <p:spPr>
              <a:xfrm>
                <a:off x="1022918" y="3410423"/>
                <a:ext cx="3034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15BDDE21-FD1B-1195-8209-AB46B15F0A01}"/>
                  </a:ext>
                </a:extLst>
              </p14:cNvPr>
              <p14:cNvContentPartPr/>
              <p14:nvPr/>
            </p14:nvContentPartPr>
            <p14:xfrm>
              <a:off x="1003118" y="3734063"/>
              <a:ext cx="276840" cy="251640"/>
            </p14:xfrm>
          </p:contentPart>
        </mc:Choice>
        <mc:Fallback>
          <p:pic>
            <p:nvPicPr>
              <p:cNvPr id="9" name="Ink 8">
                <a:extLst>
                  <a:ext uri="{FF2B5EF4-FFF2-40B4-BE49-F238E27FC236}">
                    <a16:creationId xmlns:a16="http://schemas.microsoft.com/office/drawing/2014/main" id="{15BDDE21-FD1B-1195-8209-AB46B15F0A01}"/>
                  </a:ext>
                </a:extLst>
              </p:cNvPr>
              <p:cNvPicPr/>
              <p:nvPr/>
            </p:nvPicPr>
            <p:blipFill>
              <a:blip r:embed="rId17"/>
              <a:stretch>
                <a:fillRect/>
              </a:stretch>
            </p:blipFill>
            <p:spPr>
              <a:xfrm>
                <a:off x="994478" y="3725423"/>
                <a:ext cx="2944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96CC824-5ADB-1655-1D5C-3E038BA33E21}"/>
                  </a:ext>
                </a:extLst>
              </p14:cNvPr>
              <p14:cNvContentPartPr/>
              <p14:nvPr/>
            </p14:nvContentPartPr>
            <p14:xfrm>
              <a:off x="981878" y="4195583"/>
              <a:ext cx="322920" cy="259200"/>
            </p14:xfrm>
          </p:contentPart>
        </mc:Choice>
        <mc:Fallback>
          <p:pic>
            <p:nvPicPr>
              <p:cNvPr id="10" name="Ink 9">
                <a:extLst>
                  <a:ext uri="{FF2B5EF4-FFF2-40B4-BE49-F238E27FC236}">
                    <a16:creationId xmlns:a16="http://schemas.microsoft.com/office/drawing/2014/main" id="{696CC824-5ADB-1655-1D5C-3E038BA33E21}"/>
                  </a:ext>
                </a:extLst>
              </p:cNvPr>
              <p:cNvPicPr/>
              <p:nvPr/>
            </p:nvPicPr>
            <p:blipFill>
              <a:blip r:embed="rId19"/>
              <a:stretch>
                <a:fillRect/>
              </a:stretch>
            </p:blipFill>
            <p:spPr>
              <a:xfrm>
                <a:off x="973238" y="4186943"/>
                <a:ext cx="3405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A0AF678-6E7B-DD7E-9A4F-89043125C3EA}"/>
                  </a:ext>
                </a:extLst>
              </p14:cNvPr>
              <p14:cNvContentPartPr/>
              <p14:nvPr/>
            </p14:nvContentPartPr>
            <p14:xfrm>
              <a:off x="1062518" y="4503023"/>
              <a:ext cx="259560" cy="195120"/>
            </p14:xfrm>
          </p:contentPart>
        </mc:Choice>
        <mc:Fallback>
          <p:pic>
            <p:nvPicPr>
              <p:cNvPr id="11" name="Ink 10">
                <a:extLst>
                  <a:ext uri="{FF2B5EF4-FFF2-40B4-BE49-F238E27FC236}">
                    <a16:creationId xmlns:a16="http://schemas.microsoft.com/office/drawing/2014/main" id="{3A0AF678-6E7B-DD7E-9A4F-89043125C3EA}"/>
                  </a:ext>
                </a:extLst>
              </p:cNvPr>
              <p:cNvPicPr/>
              <p:nvPr/>
            </p:nvPicPr>
            <p:blipFill>
              <a:blip r:embed="rId21"/>
              <a:stretch>
                <a:fillRect/>
              </a:stretch>
            </p:blipFill>
            <p:spPr>
              <a:xfrm>
                <a:off x="1053518" y="4494023"/>
                <a:ext cx="277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8BBDE684-928D-3C8B-A8D5-EF3A94881A47}"/>
                  </a:ext>
                </a:extLst>
              </p14:cNvPr>
              <p14:cNvContentPartPr/>
              <p14:nvPr/>
            </p14:nvContentPartPr>
            <p14:xfrm>
              <a:off x="4274078" y="1710503"/>
              <a:ext cx="2468880" cy="1652760"/>
            </p14:xfrm>
          </p:contentPart>
        </mc:Choice>
        <mc:Fallback>
          <p:pic>
            <p:nvPicPr>
              <p:cNvPr id="16" name="Ink 15">
                <a:extLst>
                  <a:ext uri="{FF2B5EF4-FFF2-40B4-BE49-F238E27FC236}">
                    <a16:creationId xmlns:a16="http://schemas.microsoft.com/office/drawing/2014/main" id="{8BBDE684-928D-3C8B-A8D5-EF3A94881A47}"/>
                  </a:ext>
                </a:extLst>
              </p:cNvPr>
              <p:cNvPicPr/>
              <p:nvPr/>
            </p:nvPicPr>
            <p:blipFill>
              <a:blip r:embed="rId23"/>
              <a:stretch>
                <a:fillRect/>
              </a:stretch>
            </p:blipFill>
            <p:spPr>
              <a:xfrm>
                <a:off x="4265078" y="1701503"/>
                <a:ext cx="2486520" cy="167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D60A54AF-8670-60D3-9015-C3D491C6E5BB}"/>
                  </a:ext>
                </a:extLst>
              </p14:cNvPr>
              <p14:cNvContentPartPr/>
              <p14:nvPr/>
            </p14:nvContentPartPr>
            <p14:xfrm>
              <a:off x="4746758" y="2451383"/>
              <a:ext cx="263880" cy="523800"/>
            </p14:xfrm>
          </p:contentPart>
        </mc:Choice>
        <mc:Fallback>
          <p:pic>
            <p:nvPicPr>
              <p:cNvPr id="17" name="Ink 16">
                <a:extLst>
                  <a:ext uri="{FF2B5EF4-FFF2-40B4-BE49-F238E27FC236}">
                    <a16:creationId xmlns:a16="http://schemas.microsoft.com/office/drawing/2014/main" id="{D60A54AF-8670-60D3-9015-C3D491C6E5BB}"/>
                  </a:ext>
                </a:extLst>
              </p:cNvPr>
              <p:cNvPicPr/>
              <p:nvPr/>
            </p:nvPicPr>
            <p:blipFill>
              <a:blip r:embed="rId25"/>
              <a:stretch>
                <a:fillRect/>
              </a:stretch>
            </p:blipFill>
            <p:spPr>
              <a:xfrm>
                <a:off x="4738118" y="2442383"/>
                <a:ext cx="28152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D4D8B62B-22DD-0832-E8B8-EDC3298207A2}"/>
                  </a:ext>
                </a:extLst>
              </p14:cNvPr>
              <p14:cNvContentPartPr/>
              <p14:nvPr/>
            </p14:nvContentPartPr>
            <p14:xfrm>
              <a:off x="5098838" y="2602583"/>
              <a:ext cx="12960" cy="159120"/>
            </p14:xfrm>
          </p:contentPart>
        </mc:Choice>
        <mc:Fallback>
          <p:pic>
            <p:nvPicPr>
              <p:cNvPr id="18" name="Ink 17">
                <a:extLst>
                  <a:ext uri="{FF2B5EF4-FFF2-40B4-BE49-F238E27FC236}">
                    <a16:creationId xmlns:a16="http://schemas.microsoft.com/office/drawing/2014/main" id="{D4D8B62B-22DD-0832-E8B8-EDC3298207A2}"/>
                  </a:ext>
                </a:extLst>
              </p:cNvPr>
              <p:cNvPicPr/>
              <p:nvPr/>
            </p:nvPicPr>
            <p:blipFill>
              <a:blip r:embed="rId27"/>
              <a:stretch>
                <a:fillRect/>
              </a:stretch>
            </p:blipFill>
            <p:spPr>
              <a:xfrm>
                <a:off x="5089838" y="2593583"/>
                <a:ext cx="30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8CBB0CDF-DAFE-9111-CAE6-827228CED029}"/>
                  </a:ext>
                </a:extLst>
              </p14:cNvPr>
              <p14:cNvContentPartPr/>
              <p14:nvPr/>
            </p14:nvContentPartPr>
            <p14:xfrm>
              <a:off x="5100638" y="2250863"/>
              <a:ext cx="28800" cy="66600"/>
            </p14:xfrm>
          </p:contentPart>
        </mc:Choice>
        <mc:Fallback>
          <p:pic>
            <p:nvPicPr>
              <p:cNvPr id="19" name="Ink 18">
                <a:extLst>
                  <a:ext uri="{FF2B5EF4-FFF2-40B4-BE49-F238E27FC236}">
                    <a16:creationId xmlns:a16="http://schemas.microsoft.com/office/drawing/2014/main" id="{8CBB0CDF-DAFE-9111-CAE6-827228CED029}"/>
                  </a:ext>
                </a:extLst>
              </p:cNvPr>
              <p:cNvPicPr/>
              <p:nvPr/>
            </p:nvPicPr>
            <p:blipFill>
              <a:blip r:embed="rId29"/>
              <a:stretch>
                <a:fillRect/>
              </a:stretch>
            </p:blipFill>
            <p:spPr>
              <a:xfrm>
                <a:off x="5091638" y="2242223"/>
                <a:ext cx="464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F6A27834-517F-0FF8-6184-B85404353814}"/>
                  </a:ext>
                </a:extLst>
              </p14:cNvPr>
              <p14:cNvContentPartPr/>
              <p14:nvPr/>
            </p14:nvContentPartPr>
            <p14:xfrm>
              <a:off x="5211878" y="2385863"/>
              <a:ext cx="24120" cy="341640"/>
            </p14:xfrm>
          </p:contentPart>
        </mc:Choice>
        <mc:Fallback>
          <p:pic>
            <p:nvPicPr>
              <p:cNvPr id="20" name="Ink 19">
                <a:extLst>
                  <a:ext uri="{FF2B5EF4-FFF2-40B4-BE49-F238E27FC236}">
                    <a16:creationId xmlns:a16="http://schemas.microsoft.com/office/drawing/2014/main" id="{F6A27834-517F-0FF8-6184-B85404353814}"/>
                  </a:ext>
                </a:extLst>
              </p:cNvPr>
              <p:cNvPicPr/>
              <p:nvPr/>
            </p:nvPicPr>
            <p:blipFill>
              <a:blip r:embed="rId31"/>
              <a:stretch>
                <a:fillRect/>
              </a:stretch>
            </p:blipFill>
            <p:spPr>
              <a:xfrm>
                <a:off x="5202878" y="2377223"/>
                <a:ext cx="417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0837618-3E22-7C5D-8FE7-6CE799449B6C}"/>
                  </a:ext>
                </a:extLst>
              </p14:cNvPr>
              <p14:cNvContentPartPr/>
              <p14:nvPr/>
            </p14:nvContentPartPr>
            <p14:xfrm>
              <a:off x="5182358" y="2397023"/>
              <a:ext cx="812520" cy="396360"/>
            </p14:xfrm>
          </p:contentPart>
        </mc:Choice>
        <mc:Fallback>
          <p:pic>
            <p:nvPicPr>
              <p:cNvPr id="21" name="Ink 20">
                <a:extLst>
                  <a:ext uri="{FF2B5EF4-FFF2-40B4-BE49-F238E27FC236}">
                    <a16:creationId xmlns:a16="http://schemas.microsoft.com/office/drawing/2014/main" id="{80837618-3E22-7C5D-8FE7-6CE799449B6C}"/>
                  </a:ext>
                </a:extLst>
              </p:cNvPr>
              <p:cNvPicPr/>
              <p:nvPr/>
            </p:nvPicPr>
            <p:blipFill>
              <a:blip r:embed="rId33"/>
              <a:stretch>
                <a:fillRect/>
              </a:stretch>
            </p:blipFill>
            <p:spPr>
              <a:xfrm>
                <a:off x="5173358" y="2388023"/>
                <a:ext cx="83016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036372D1-7A7A-5ABB-9FBB-9D282A0F51CC}"/>
                  </a:ext>
                </a:extLst>
              </p14:cNvPr>
              <p14:cNvContentPartPr/>
              <p14:nvPr/>
            </p14:nvContentPartPr>
            <p14:xfrm>
              <a:off x="1575518" y="3311423"/>
              <a:ext cx="3169080" cy="1292040"/>
            </p14:xfrm>
          </p:contentPart>
        </mc:Choice>
        <mc:Fallback>
          <p:pic>
            <p:nvPicPr>
              <p:cNvPr id="23" name="Ink 22">
                <a:extLst>
                  <a:ext uri="{FF2B5EF4-FFF2-40B4-BE49-F238E27FC236}">
                    <a16:creationId xmlns:a16="http://schemas.microsoft.com/office/drawing/2014/main" id="{036372D1-7A7A-5ABB-9FBB-9D282A0F51CC}"/>
                  </a:ext>
                </a:extLst>
              </p:cNvPr>
              <p:cNvPicPr/>
              <p:nvPr/>
            </p:nvPicPr>
            <p:blipFill>
              <a:blip r:embed="rId35"/>
              <a:stretch>
                <a:fillRect/>
              </a:stretch>
            </p:blipFill>
            <p:spPr>
              <a:xfrm>
                <a:off x="1566518" y="3302423"/>
                <a:ext cx="3186720" cy="1309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9DF1F87B-8E21-02E3-737C-D231CE03F676}"/>
                  </a:ext>
                </a:extLst>
              </p14:cNvPr>
              <p14:cNvContentPartPr/>
              <p14:nvPr/>
            </p14:nvContentPartPr>
            <p14:xfrm>
              <a:off x="4571798" y="3332663"/>
              <a:ext cx="176040" cy="140760"/>
            </p14:xfrm>
          </p:contentPart>
        </mc:Choice>
        <mc:Fallback>
          <p:pic>
            <p:nvPicPr>
              <p:cNvPr id="24" name="Ink 23">
                <a:extLst>
                  <a:ext uri="{FF2B5EF4-FFF2-40B4-BE49-F238E27FC236}">
                    <a16:creationId xmlns:a16="http://schemas.microsoft.com/office/drawing/2014/main" id="{9DF1F87B-8E21-02E3-737C-D231CE03F676}"/>
                  </a:ext>
                </a:extLst>
              </p:cNvPr>
              <p:cNvPicPr/>
              <p:nvPr/>
            </p:nvPicPr>
            <p:blipFill>
              <a:blip r:embed="rId37"/>
              <a:stretch>
                <a:fillRect/>
              </a:stretch>
            </p:blipFill>
            <p:spPr>
              <a:xfrm>
                <a:off x="4563158" y="3323663"/>
                <a:ext cx="193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BE9D6AD-2C33-804F-36C7-19E2B78D4ABB}"/>
                  </a:ext>
                </a:extLst>
              </p14:cNvPr>
              <p14:cNvContentPartPr/>
              <p14:nvPr/>
            </p14:nvContentPartPr>
            <p14:xfrm>
              <a:off x="2058998" y="3087143"/>
              <a:ext cx="2403720" cy="520560"/>
            </p14:xfrm>
          </p:contentPart>
        </mc:Choice>
        <mc:Fallback>
          <p:pic>
            <p:nvPicPr>
              <p:cNvPr id="25" name="Ink 24">
                <a:extLst>
                  <a:ext uri="{FF2B5EF4-FFF2-40B4-BE49-F238E27FC236}">
                    <a16:creationId xmlns:a16="http://schemas.microsoft.com/office/drawing/2014/main" id="{8BE9D6AD-2C33-804F-36C7-19E2B78D4ABB}"/>
                  </a:ext>
                </a:extLst>
              </p:cNvPr>
              <p:cNvPicPr/>
              <p:nvPr/>
            </p:nvPicPr>
            <p:blipFill>
              <a:blip r:embed="rId39"/>
              <a:stretch>
                <a:fillRect/>
              </a:stretch>
            </p:blipFill>
            <p:spPr>
              <a:xfrm>
                <a:off x="2050358" y="3078503"/>
                <a:ext cx="242136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606097C5-DEB4-E10E-190D-9BE3B5D796BE}"/>
                  </a:ext>
                </a:extLst>
              </p14:cNvPr>
              <p14:cNvContentPartPr/>
              <p14:nvPr/>
            </p14:nvContentPartPr>
            <p14:xfrm>
              <a:off x="4108118" y="3082103"/>
              <a:ext cx="213840" cy="171000"/>
            </p14:xfrm>
          </p:contentPart>
        </mc:Choice>
        <mc:Fallback>
          <p:pic>
            <p:nvPicPr>
              <p:cNvPr id="26" name="Ink 25">
                <a:extLst>
                  <a:ext uri="{FF2B5EF4-FFF2-40B4-BE49-F238E27FC236}">
                    <a16:creationId xmlns:a16="http://schemas.microsoft.com/office/drawing/2014/main" id="{606097C5-DEB4-E10E-190D-9BE3B5D796BE}"/>
                  </a:ext>
                </a:extLst>
              </p:cNvPr>
              <p:cNvPicPr/>
              <p:nvPr/>
            </p:nvPicPr>
            <p:blipFill>
              <a:blip r:embed="rId41"/>
              <a:stretch>
                <a:fillRect/>
              </a:stretch>
            </p:blipFill>
            <p:spPr>
              <a:xfrm>
                <a:off x="4099478" y="3073463"/>
                <a:ext cx="2314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6D1BE546-BB07-0DEC-E164-C57E7D8E2863}"/>
                  </a:ext>
                </a:extLst>
              </p14:cNvPr>
              <p14:cNvContentPartPr/>
              <p14:nvPr/>
            </p14:nvContentPartPr>
            <p14:xfrm>
              <a:off x="1648238" y="2843063"/>
              <a:ext cx="2583360" cy="376200"/>
            </p14:xfrm>
          </p:contentPart>
        </mc:Choice>
        <mc:Fallback>
          <p:pic>
            <p:nvPicPr>
              <p:cNvPr id="27" name="Ink 26">
                <a:extLst>
                  <a:ext uri="{FF2B5EF4-FFF2-40B4-BE49-F238E27FC236}">
                    <a16:creationId xmlns:a16="http://schemas.microsoft.com/office/drawing/2014/main" id="{6D1BE546-BB07-0DEC-E164-C57E7D8E2863}"/>
                  </a:ext>
                </a:extLst>
              </p:cNvPr>
              <p:cNvPicPr/>
              <p:nvPr/>
            </p:nvPicPr>
            <p:blipFill>
              <a:blip r:embed="rId43"/>
              <a:stretch>
                <a:fillRect/>
              </a:stretch>
            </p:blipFill>
            <p:spPr>
              <a:xfrm>
                <a:off x="1639238" y="2834423"/>
                <a:ext cx="26010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39E339BE-3E9C-A3B6-6C9E-FBEDCCDCBF15}"/>
                  </a:ext>
                </a:extLst>
              </p14:cNvPr>
              <p14:cNvContentPartPr/>
              <p14:nvPr/>
            </p14:nvContentPartPr>
            <p14:xfrm>
              <a:off x="1678478" y="2129183"/>
              <a:ext cx="3006720" cy="320760"/>
            </p14:xfrm>
          </p:contentPart>
        </mc:Choice>
        <mc:Fallback>
          <p:pic>
            <p:nvPicPr>
              <p:cNvPr id="28" name="Ink 27">
                <a:extLst>
                  <a:ext uri="{FF2B5EF4-FFF2-40B4-BE49-F238E27FC236}">
                    <a16:creationId xmlns:a16="http://schemas.microsoft.com/office/drawing/2014/main" id="{39E339BE-3E9C-A3B6-6C9E-FBEDCCDCBF15}"/>
                  </a:ext>
                </a:extLst>
              </p:cNvPr>
              <p:cNvPicPr/>
              <p:nvPr/>
            </p:nvPicPr>
            <p:blipFill>
              <a:blip r:embed="rId45"/>
              <a:stretch>
                <a:fillRect/>
              </a:stretch>
            </p:blipFill>
            <p:spPr>
              <a:xfrm>
                <a:off x="1669838" y="2120543"/>
                <a:ext cx="30243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A7D09363-4D58-7694-2105-1964EAC501B2}"/>
                  </a:ext>
                </a:extLst>
              </p14:cNvPr>
              <p14:cNvContentPartPr/>
              <p14:nvPr/>
            </p14:nvContentPartPr>
            <p14:xfrm>
              <a:off x="4344638" y="2236103"/>
              <a:ext cx="168840" cy="251640"/>
            </p14:xfrm>
          </p:contentPart>
        </mc:Choice>
        <mc:Fallback>
          <p:pic>
            <p:nvPicPr>
              <p:cNvPr id="29" name="Ink 28">
                <a:extLst>
                  <a:ext uri="{FF2B5EF4-FFF2-40B4-BE49-F238E27FC236}">
                    <a16:creationId xmlns:a16="http://schemas.microsoft.com/office/drawing/2014/main" id="{A7D09363-4D58-7694-2105-1964EAC501B2}"/>
                  </a:ext>
                </a:extLst>
              </p:cNvPr>
              <p:cNvPicPr/>
              <p:nvPr/>
            </p:nvPicPr>
            <p:blipFill>
              <a:blip r:embed="rId47"/>
              <a:stretch>
                <a:fillRect/>
              </a:stretch>
            </p:blipFill>
            <p:spPr>
              <a:xfrm>
                <a:off x="4335998" y="2227463"/>
                <a:ext cx="1864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071F2BCA-1C9E-EF47-1FD8-09E022DF327C}"/>
                  </a:ext>
                </a:extLst>
              </p14:cNvPr>
              <p14:cNvContentPartPr/>
              <p14:nvPr/>
            </p14:nvContentPartPr>
            <p14:xfrm>
              <a:off x="1956038" y="1747583"/>
              <a:ext cx="2661120" cy="416880"/>
            </p14:xfrm>
          </p:contentPart>
        </mc:Choice>
        <mc:Fallback>
          <p:pic>
            <p:nvPicPr>
              <p:cNvPr id="30" name="Ink 29">
                <a:extLst>
                  <a:ext uri="{FF2B5EF4-FFF2-40B4-BE49-F238E27FC236}">
                    <a16:creationId xmlns:a16="http://schemas.microsoft.com/office/drawing/2014/main" id="{071F2BCA-1C9E-EF47-1FD8-09E022DF327C}"/>
                  </a:ext>
                </a:extLst>
              </p:cNvPr>
              <p:cNvPicPr/>
              <p:nvPr/>
            </p:nvPicPr>
            <p:blipFill>
              <a:blip r:embed="rId49"/>
              <a:stretch>
                <a:fillRect/>
              </a:stretch>
            </p:blipFill>
            <p:spPr>
              <a:xfrm>
                <a:off x="1947038" y="1738943"/>
                <a:ext cx="26787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ADDBB402-3701-D0C7-0CE3-C3734B822B34}"/>
                  </a:ext>
                </a:extLst>
              </p14:cNvPr>
              <p14:cNvContentPartPr/>
              <p14:nvPr/>
            </p14:nvContentPartPr>
            <p14:xfrm>
              <a:off x="9663638" y="2473703"/>
              <a:ext cx="23400" cy="12240"/>
            </p14:xfrm>
          </p:contentPart>
        </mc:Choice>
        <mc:Fallback>
          <p:pic>
            <p:nvPicPr>
              <p:cNvPr id="34" name="Ink 33">
                <a:extLst>
                  <a:ext uri="{FF2B5EF4-FFF2-40B4-BE49-F238E27FC236}">
                    <a16:creationId xmlns:a16="http://schemas.microsoft.com/office/drawing/2014/main" id="{ADDBB402-3701-D0C7-0CE3-C3734B822B34}"/>
                  </a:ext>
                </a:extLst>
              </p:cNvPr>
              <p:cNvPicPr/>
              <p:nvPr/>
            </p:nvPicPr>
            <p:blipFill>
              <a:blip r:embed="rId51"/>
              <a:stretch>
                <a:fillRect/>
              </a:stretch>
            </p:blipFill>
            <p:spPr>
              <a:xfrm>
                <a:off x="9654998" y="2464703"/>
                <a:ext cx="410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64852804-4D81-0F77-0570-E7590B640B58}"/>
                  </a:ext>
                </a:extLst>
              </p14:cNvPr>
              <p14:cNvContentPartPr/>
              <p14:nvPr/>
            </p14:nvContentPartPr>
            <p14:xfrm>
              <a:off x="9801518" y="2555423"/>
              <a:ext cx="25560" cy="452880"/>
            </p14:xfrm>
          </p:contentPart>
        </mc:Choice>
        <mc:Fallback>
          <p:pic>
            <p:nvPicPr>
              <p:cNvPr id="35" name="Ink 34">
                <a:extLst>
                  <a:ext uri="{FF2B5EF4-FFF2-40B4-BE49-F238E27FC236}">
                    <a16:creationId xmlns:a16="http://schemas.microsoft.com/office/drawing/2014/main" id="{64852804-4D81-0F77-0570-E7590B640B58}"/>
                  </a:ext>
                </a:extLst>
              </p:cNvPr>
              <p:cNvPicPr/>
              <p:nvPr/>
            </p:nvPicPr>
            <p:blipFill>
              <a:blip r:embed="rId53"/>
              <a:stretch>
                <a:fillRect/>
              </a:stretch>
            </p:blipFill>
            <p:spPr>
              <a:xfrm>
                <a:off x="9792518" y="2546423"/>
                <a:ext cx="4320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E2F9BC59-ADE0-882E-4E0B-10EF81ED8CAE}"/>
                  </a:ext>
                </a:extLst>
              </p14:cNvPr>
              <p14:cNvContentPartPr/>
              <p14:nvPr/>
            </p14:nvContentPartPr>
            <p14:xfrm>
              <a:off x="9726278" y="2937023"/>
              <a:ext cx="43200" cy="68040"/>
            </p14:xfrm>
          </p:contentPart>
        </mc:Choice>
        <mc:Fallback>
          <p:pic>
            <p:nvPicPr>
              <p:cNvPr id="36" name="Ink 35">
                <a:extLst>
                  <a:ext uri="{FF2B5EF4-FFF2-40B4-BE49-F238E27FC236}">
                    <a16:creationId xmlns:a16="http://schemas.microsoft.com/office/drawing/2014/main" id="{E2F9BC59-ADE0-882E-4E0B-10EF81ED8CAE}"/>
                  </a:ext>
                </a:extLst>
              </p:cNvPr>
              <p:cNvPicPr/>
              <p:nvPr/>
            </p:nvPicPr>
            <p:blipFill>
              <a:blip r:embed="rId55"/>
              <a:stretch>
                <a:fillRect/>
              </a:stretch>
            </p:blipFill>
            <p:spPr>
              <a:xfrm>
                <a:off x="9717278" y="2928023"/>
                <a:ext cx="608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5DE35ABC-53CC-CE91-9F8C-D025A251045F}"/>
                  </a:ext>
                </a:extLst>
              </p14:cNvPr>
              <p14:cNvContentPartPr/>
              <p14:nvPr/>
            </p14:nvContentPartPr>
            <p14:xfrm>
              <a:off x="9854438" y="2929823"/>
              <a:ext cx="39240" cy="56160"/>
            </p14:xfrm>
          </p:contentPart>
        </mc:Choice>
        <mc:Fallback>
          <p:pic>
            <p:nvPicPr>
              <p:cNvPr id="37" name="Ink 36">
                <a:extLst>
                  <a:ext uri="{FF2B5EF4-FFF2-40B4-BE49-F238E27FC236}">
                    <a16:creationId xmlns:a16="http://schemas.microsoft.com/office/drawing/2014/main" id="{5DE35ABC-53CC-CE91-9F8C-D025A251045F}"/>
                  </a:ext>
                </a:extLst>
              </p:cNvPr>
              <p:cNvPicPr/>
              <p:nvPr/>
            </p:nvPicPr>
            <p:blipFill>
              <a:blip r:embed="rId57"/>
              <a:stretch>
                <a:fillRect/>
              </a:stretch>
            </p:blipFill>
            <p:spPr>
              <a:xfrm>
                <a:off x="9845798" y="2920823"/>
                <a:ext cx="568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27E528FF-9EED-B888-8546-24D534B66C66}"/>
                  </a:ext>
                </a:extLst>
              </p14:cNvPr>
              <p14:cNvContentPartPr/>
              <p14:nvPr/>
            </p14:nvContentPartPr>
            <p14:xfrm>
              <a:off x="8987198" y="3090383"/>
              <a:ext cx="2917080" cy="928440"/>
            </p14:xfrm>
          </p:contentPart>
        </mc:Choice>
        <mc:Fallback>
          <p:pic>
            <p:nvPicPr>
              <p:cNvPr id="38" name="Ink 37">
                <a:extLst>
                  <a:ext uri="{FF2B5EF4-FFF2-40B4-BE49-F238E27FC236}">
                    <a16:creationId xmlns:a16="http://schemas.microsoft.com/office/drawing/2014/main" id="{27E528FF-9EED-B888-8546-24D534B66C66}"/>
                  </a:ext>
                </a:extLst>
              </p:cNvPr>
              <p:cNvPicPr/>
              <p:nvPr/>
            </p:nvPicPr>
            <p:blipFill>
              <a:blip r:embed="rId59"/>
              <a:stretch>
                <a:fillRect/>
              </a:stretch>
            </p:blipFill>
            <p:spPr>
              <a:xfrm>
                <a:off x="8978198" y="3081743"/>
                <a:ext cx="2934720" cy="946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FC5AF111-2FC5-629C-4607-4A867C3BD818}"/>
                  </a:ext>
                </a:extLst>
              </p14:cNvPr>
              <p14:cNvContentPartPr/>
              <p14:nvPr/>
            </p14:nvContentPartPr>
            <p14:xfrm>
              <a:off x="9566078" y="3407903"/>
              <a:ext cx="308520" cy="285480"/>
            </p14:xfrm>
          </p:contentPart>
        </mc:Choice>
        <mc:Fallback>
          <p:pic>
            <p:nvPicPr>
              <p:cNvPr id="39" name="Ink 38">
                <a:extLst>
                  <a:ext uri="{FF2B5EF4-FFF2-40B4-BE49-F238E27FC236}">
                    <a16:creationId xmlns:a16="http://schemas.microsoft.com/office/drawing/2014/main" id="{FC5AF111-2FC5-629C-4607-4A867C3BD818}"/>
                  </a:ext>
                </a:extLst>
              </p:cNvPr>
              <p:cNvPicPr/>
              <p:nvPr/>
            </p:nvPicPr>
            <p:blipFill>
              <a:blip r:embed="rId61"/>
              <a:stretch>
                <a:fillRect/>
              </a:stretch>
            </p:blipFill>
            <p:spPr>
              <a:xfrm>
                <a:off x="9557078" y="3399263"/>
                <a:ext cx="3261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5CE4C80E-15A8-E2DF-35C4-C52E70CFF276}"/>
                  </a:ext>
                </a:extLst>
              </p14:cNvPr>
              <p14:cNvContentPartPr/>
              <p14:nvPr/>
            </p14:nvContentPartPr>
            <p14:xfrm>
              <a:off x="10039478" y="3424823"/>
              <a:ext cx="47880" cy="228960"/>
            </p14:xfrm>
          </p:contentPart>
        </mc:Choice>
        <mc:Fallback>
          <p:pic>
            <p:nvPicPr>
              <p:cNvPr id="40" name="Ink 39">
                <a:extLst>
                  <a:ext uri="{FF2B5EF4-FFF2-40B4-BE49-F238E27FC236}">
                    <a16:creationId xmlns:a16="http://schemas.microsoft.com/office/drawing/2014/main" id="{5CE4C80E-15A8-E2DF-35C4-C52E70CFF276}"/>
                  </a:ext>
                </a:extLst>
              </p:cNvPr>
              <p:cNvPicPr/>
              <p:nvPr/>
            </p:nvPicPr>
            <p:blipFill>
              <a:blip r:embed="rId63"/>
              <a:stretch>
                <a:fillRect/>
              </a:stretch>
            </p:blipFill>
            <p:spPr>
              <a:xfrm>
                <a:off x="10030478" y="3416183"/>
                <a:ext cx="65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9E890D27-FF4D-63CF-6AA3-A3D01BDF725C}"/>
                  </a:ext>
                </a:extLst>
              </p14:cNvPr>
              <p14:cNvContentPartPr/>
              <p14:nvPr/>
            </p14:nvContentPartPr>
            <p14:xfrm>
              <a:off x="10001678" y="3647303"/>
              <a:ext cx="223920" cy="10800"/>
            </p14:xfrm>
          </p:contentPart>
        </mc:Choice>
        <mc:Fallback>
          <p:pic>
            <p:nvPicPr>
              <p:cNvPr id="41" name="Ink 40">
                <a:extLst>
                  <a:ext uri="{FF2B5EF4-FFF2-40B4-BE49-F238E27FC236}">
                    <a16:creationId xmlns:a16="http://schemas.microsoft.com/office/drawing/2014/main" id="{9E890D27-FF4D-63CF-6AA3-A3D01BDF725C}"/>
                  </a:ext>
                </a:extLst>
              </p:cNvPr>
              <p:cNvPicPr/>
              <p:nvPr/>
            </p:nvPicPr>
            <p:blipFill>
              <a:blip r:embed="rId65"/>
              <a:stretch>
                <a:fillRect/>
              </a:stretch>
            </p:blipFill>
            <p:spPr>
              <a:xfrm>
                <a:off x="9993038" y="3638303"/>
                <a:ext cx="2415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4F21D1C1-859B-2CB0-8B76-F29CB896E249}"/>
                  </a:ext>
                </a:extLst>
              </p14:cNvPr>
              <p14:cNvContentPartPr/>
              <p14:nvPr/>
            </p14:nvContentPartPr>
            <p14:xfrm>
              <a:off x="9962798" y="3377663"/>
              <a:ext cx="195480" cy="48240"/>
            </p14:xfrm>
          </p:contentPart>
        </mc:Choice>
        <mc:Fallback>
          <p:pic>
            <p:nvPicPr>
              <p:cNvPr id="42" name="Ink 41">
                <a:extLst>
                  <a:ext uri="{FF2B5EF4-FFF2-40B4-BE49-F238E27FC236}">
                    <a16:creationId xmlns:a16="http://schemas.microsoft.com/office/drawing/2014/main" id="{4F21D1C1-859B-2CB0-8B76-F29CB896E249}"/>
                  </a:ext>
                </a:extLst>
              </p:cNvPr>
              <p:cNvPicPr/>
              <p:nvPr/>
            </p:nvPicPr>
            <p:blipFill>
              <a:blip r:embed="rId67"/>
              <a:stretch>
                <a:fillRect/>
              </a:stretch>
            </p:blipFill>
            <p:spPr>
              <a:xfrm>
                <a:off x="9954158" y="3369023"/>
                <a:ext cx="2131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71126D05-E07F-39A2-783E-1CD37BE63BD6}"/>
                  </a:ext>
                </a:extLst>
              </p14:cNvPr>
              <p14:cNvContentPartPr/>
              <p14:nvPr/>
            </p14:nvContentPartPr>
            <p14:xfrm>
              <a:off x="7444238" y="2098943"/>
              <a:ext cx="245880" cy="383040"/>
            </p14:xfrm>
          </p:contentPart>
        </mc:Choice>
        <mc:Fallback>
          <p:pic>
            <p:nvPicPr>
              <p:cNvPr id="44" name="Ink 43">
                <a:extLst>
                  <a:ext uri="{FF2B5EF4-FFF2-40B4-BE49-F238E27FC236}">
                    <a16:creationId xmlns:a16="http://schemas.microsoft.com/office/drawing/2014/main" id="{71126D05-E07F-39A2-783E-1CD37BE63BD6}"/>
                  </a:ext>
                </a:extLst>
              </p:cNvPr>
              <p:cNvPicPr/>
              <p:nvPr/>
            </p:nvPicPr>
            <p:blipFill>
              <a:blip r:embed="rId69"/>
              <a:stretch>
                <a:fillRect/>
              </a:stretch>
            </p:blipFill>
            <p:spPr>
              <a:xfrm>
                <a:off x="7435238" y="2089943"/>
                <a:ext cx="26352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EBA54089-F1F0-B6EB-F0A6-4B5DA104536A}"/>
                  </a:ext>
                </a:extLst>
              </p14:cNvPr>
              <p14:cNvContentPartPr/>
              <p14:nvPr/>
            </p14:nvContentPartPr>
            <p14:xfrm>
              <a:off x="7759958" y="2120183"/>
              <a:ext cx="488880" cy="304920"/>
            </p14:xfrm>
          </p:contentPart>
        </mc:Choice>
        <mc:Fallback>
          <p:pic>
            <p:nvPicPr>
              <p:cNvPr id="45" name="Ink 44">
                <a:extLst>
                  <a:ext uri="{FF2B5EF4-FFF2-40B4-BE49-F238E27FC236}">
                    <a16:creationId xmlns:a16="http://schemas.microsoft.com/office/drawing/2014/main" id="{EBA54089-F1F0-B6EB-F0A6-4B5DA104536A}"/>
                  </a:ext>
                </a:extLst>
              </p:cNvPr>
              <p:cNvPicPr/>
              <p:nvPr/>
            </p:nvPicPr>
            <p:blipFill>
              <a:blip r:embed="rId71"/>
              <a:stretch>
                <a:fillRect/>
              </a:stretch>
            </p:blipFill>
            <p:spPr>
              <a:xfrm>
                <a:off x="7750958" y="2111543"/>
                <a:ext cx="50652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C4D7804E-1492-9BE5-2C56-868F289A85D8}"/>
                  </a:ext>
                </a:extLst>
              </p14:cNvPr>
              <p14:cNvContentPartPr/>
              <p14:nvPr/>
            </p14:nvContentPartPr>
            <p14:xfrm>
              <a:off x="8284478" y="2142503"/>
              <a:ext cx="543600" cy="298080"/>
            </p14:xfrm>
          </p:contentPart>
        </mc:Choice>
        <mc:Fallback>
          <p:pic>
            <p:nvPicPr>
              <p:cNvPr id="46" name="Ink 45">
                <a:extLst>
                  <a:ext uri="{FF2B5EF4-FFF2-40B4-BE49-F238E27FC236}">
                    <a16:creationId xmlns:a16="http://schemas.microsoft.com/office/drawing/2014/main" id="{C4D7804E-1492-9BE5-2C56-868F289A85D8}"/>
                  </a:ext>
                </a:extLst>
              </p:cNvPr>
              <p:cNvPicPr/>
              <p:nvPr/>
            </p:nvPicPr>
            <p:blipFill>
              <a:blip r:embed="rId73"/>
              <a:stretch>
                <a:fillRect/>
              </a:stretch>
            </p:blipFill>
            <p:spPr>
              <a:xfrm>
                <a:off x="8275478" y="2133503"/>
                <a:ext cx="56124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54125469-E2FB-E1C4-61FB-01A1D0A5E88B}"/>
                  </a:ext>
                </a:extLst>
              </p14:cNvPr>
              <p14:cNvContentPartPr/>
              <p14:nvPr/>
            </p14:nvContentPartPr>
            <p14:xfrm>
              <a:off x="8945798" y="2180663"/>
              <a:ext cx="52920" cy="263520"/>
            </p14:xfrm>
          </p:contentPart>
        </mc:Choice>
        <mc:Fallback>
          <p:pic>
            <p:nvPicPr>
              <p:cNvPr id="48" name="Ink 47">
                <a:extLst>
                  <a:ext uri="{FF2B5EF4-FFF2-40B4-BE49-F238E27FC236}">
                    <a16:creationId xmlns:a16="http://schemas.microsoft.com/office/drawing/2014/main" id="{54125469-E2FB-E1C4-61FB-01A1D0A5E88B}"/>
                  </a:ext>
                </a:extLst>
              </p:cNvPr>
              <p:cNvPicPr/>
              <p:nvPr/>
            </p:nvPicPr>
            <p:blipFill>
              <a:blip r:embed="rId75"/>
              <a:stretch>
                <a:fillRect/>
              </a:stretch>
            </p:blipFill>
            <p:spPr>
              <a:xfrm>
                <a:off x="8936798" y="2171663"/>
                <a:ext cx="705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10D6A5AD-8EDA-8143-3E74-F442A5947176}"/>
                  </a:ext>
                </a:extLst>
              </p14:cNvPr>
              <p14:cNvContentPartPr/>
              <p14:nvPr/>
            </p14:nvContentPartPr>
            <p14:xfrm>
              <a:off x="9140918" y="1982303"/>
              <a:ext cx="464760" cy="442440"/>
            </p14:xfrm>
          </p:contentPart>
        </mc:Choice>
        <mc:Fallback>
          <p:pic>
            <p:nvPicPr>
              <p:cNvPr id="49" name="Ink 48">
                <a:extLst>
                  <a:ext uri="{FF2B5EF4-FFF2-40B4-BE49-F238E27FC236}">
                    <a16:creationId xmlns:a16="http://schemas.microsoft.com/office/drawing/2014/main" id="{10D6A5AD-8EDA-8143-3E74-F442A5947176}"/>
                  </a:ext>
                </a:extLst>
              </p:cNvPr>
              <p:cNvPicPr/>
              <p:nvPr/>
            </p:nvPicPr>
            <p:blipFill>
              <a:blip r:embed="rId77"/>
              <a:stretch>
                <a:fillRect/>
              </a:stretch>
            </p:blipFill>
            <p:spPr>
              <a:xfrm>
                <a:off x="9131918" y="1973663"/>
                <a:ext cx="48240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E544EE94-5E06-368B-7252-DFC963044531}"/>
                  </a:ext>
                </a:extLst>
              </p14:cNvPr>
              <p14:cNvContentPartPr/>
              <p14:nvPr/>
            </p14:nvContentPartPr>
            <p14:xfrm>
              <a:off x="9657158" y="2075543"/>
              <a:ext cx="36720" cy="240120"/>
            </p14:xfrm>
          </p:contentPart>
        </mc:Choice>
        <mc:Fallback>
          <p:pic>
            <p:nvPicPr>
              <p:cNvPr id="50" name="Ink 49">
                <a:extLst>
                  <a:ext uri="{FF2B5EF4-FFF2-40B4-BE49-F238E27FC236}">
                    <a16:creationId xmlns:a16="http://schemas.microsoft.com/office/drawing/2014/main" id="{E544EE94-5E06-368B-7252-DFC963044531}"/>
                  </a:ext>
                </a:extLst>
              </p:cNvPr>
              <p:cNvPicPr/>
              <p:nvPr/>
            </p:nvPicPr>
            <p:blipFill>
              <a:blip r:embed="rId79"/>
              <a:stretch>
                <a:fillRect/>
              </a:stretch>
            </p:blipFill>
            <p:spPr>
              <a:xfrm>
                <a:off x="9648518" y="2066903"/>
                <a:ext cx="543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417E2511-22B5-DBCD-A246-840231215EAF}"/>
                  </a:ext>
                </a:extLst>
              </p14:cNvPr>
              <p14:cNvContentPartPr/>
              <p14:nvPr/>
            </p14:nvContentPartPr>
            <p14:xfrm>
              <a:off x="9680198" y="2147183"/>
              <a:ext cx="363960" cy="175680"/>
            </p14:xfrm>
          </p:contentPart>
        </mc:Choice>
        <mc:Fallback>
          <p:pic>
            <p:nvPicPr>
              <p:cNvPr id="51" name="Ink 50">
                <a:extLst>
                  <a:ext uri="{FF2B5EF4-FFF2-40B4-BE49-F238E27FC236}">
                    <a16:creationId xmlns:a16="http://schemas.microsoft.com/office/drawing/2014/main" id="{417E2511-22B5-DBCD-A246-840231215EAF}"/>
                  </a:ext>
                </a:extLst>
              </p:cNvPr>
              <p:cNvPicPr/>
              <p:nvPr/>
            </p:nvPicPr>
            <p:blipFill>
              <a:blip r:embed="rId81"/>
              <a:stretch>
                <a:fillRect/>
              </a:stretch>
            </p:blipFill>
            <p:spPr>
              <a:xfrm>
                <a:off x="9671198" y="2138183"/>
                <a:ext cx="3816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2F1C0AF2-EEBD-6DBA-6E85-534E0DDF0F71}"/>
                  </a:ext>
                </a:extLst>
              </p14:cNvPr>
              <p14:cNvContentPartPr/>
              <p14:nvPr/>
            </p14:nvContentPartPr>
            <p14:xfrm>
              <a:off x="10070798" y="2089583"/>
              <a:ext cx="120240" cy="233280"/>
            </p14:xfrm>
          </p:contentPart>
        </mc:Choice>
        <mc:Fallback>
          <p:pic>
            <p:nvPicPr>
              <p:cNvPr id="52" name="Ink 51">
                <a:extLst>
                  <a:ext uri="{FF2B5EF4-FFF2-40B4-BE49-F238E27FC236}">
                    <a16:creationId xmlns:a16="http://schemas.microsoft.com/office/drawing/2014/main" id="{2F1C0AF2-EEBD-6DBA-6E85-534E0DDF0F71}"/>
                  </a:ext>
                </a:extLst>
              </p:cNvPr>
              <p:cNvPicPr/>
              <p:nvPr/>
            </p:nvPicPr>
            <p:blipFill>
              <a:blip r:embed="rId83"/>
              <a:stretch>
                <a:fillRect/>
              </a:stretch>
            </p:blipFill>
            <p:spPr>
              <a:xfrm>
                <a:off x="10061798" y="2080583"/>
                <a:ext cx="1378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DD8DC698-12FF-FE9D-E0ED-2921C275DB6C}"/>
                  </a:ext>
                </a:extLst>
              </p14:cNvPr>
              <p14:cNvContentPartPr/>
              <p14:nvPr/>
            </p14:nvContentPartPr>
            <p14:xfrm>
              <a:off x="10050278" y="2214503"/>
              <a:ext cx="108000" cy="9360"/>
            </p14:xfrm>
          </p:contentPart>
        </mc:Choice>
        <mc:Fallback>
          <p:pic>
            <p:nvPicPr>
              <p:cNvPr id="53" name="Ink 52">
                <a:extLst>
                  <a:ext uri="{FF2B5EF4-FFF2-40B4-BE49-F238E27FC236}">
                    <a16:creationId xmlns:a16="http://schemas.microsoft.com/office/drawing/2014/main" id="{DD8DC698-12FF-FE9D-E0ED-2921C275DB6C}"/>
                  </a:ext>
                </a:extLst>
              </p:cNvPr>
              <p:cNvPicPr/>
              <p:nvPr/>
            </p:nvPicPr>
            <p:blipFill>
              <a:blip r:embed="rId85"/>
              <a:stretch>
                <a:fillRect/>
              </a:stretch>
            </p:blipFill>
            <p:spPr>
              <a:xfrm>
                <a:off x="10041638" y="2205503"/>
                <a:ext cx="125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2DE26E87-6C75-8F0A-A43D-FA66D1893233}"/>
                  </a:ext>
                </a:extLst>
              </p14:cNvPr>
              <p14:cNvContentPartPr/>
              <p14:nvPr/>
            </p14:nvContentPartPr>
            <p14:xfrm>
              <a:off x="10243958" y="2083823"/>
              <a:ext cx="137880" cy="273600"/>
            </p14:xfrm>
          </p:contentPart>
        </mc:Choice>
        <mc:Fallback>
          <p:pic>
            <p:nvPicPr>
              <p:cNvPr id="54" name="Ink 53">
                <a:extLst>
                  <a:ext uri="{FF2B5EF4-FFF2-40B4-BE49-F238E27FC236}">
                    <a16:creationId xmlns:a16="http://schemas.microsoft.com/office/drawing/2014/main" id="{2DE26E87-6C75-8F0A-A43D-FA66D1893233}"/>
                  </a:ext>
                </a:extLst>
              </p:cNvPr>
              <p:cNvPicPr/>
              <p:nvPr/>
            </p:nvPicPr>
            <p:blipFill>
              <a:blip r:embed="rId87"/>
              <a:stretch>
                <a:fillRect/>
              </a:stretch>
            </p:blipFill>
            <p:spPr>
              <a:xfrm>
                <a:off x="10234958" y="2075183"/>
                <a:ext cx="1555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9E46BBFB-E6A8-D2C5-9AB8-D156187CE551}"/>
                  </a:ext>
                </a:extLst>
              </p14:cNvPr>
              <p14:cNvContentPartPr/>
              <p14:nvPr/>
            </p14:nvContentPartPr>
            <p14:xfrm>
              <a:off x="10822478" y="2793023"/>
              <a:ext cx="513720" cy="262800"/>
            </p14:xfrm>
          </p:contentPart>
        </mc:Choice>
        <mc:Fallback>
          <p:pic>
            <p:nvPicPr>
              <p:cNvPr id="60" name="Ink 59">
                <a:extLst>
                  <a:ext uri="{FF2B5EF4-FFF2-40B4-BE49-F238E27FC236}">
                    <a16:creationId xmlns:a16="http://schemas.microsoft.com/office/drawing/2014/main" id="{9E46BBFB-E6A8-D2C5-9AB8-D156187CE551}"/>
                  </a:ext>
                </a:extLst>
              </p:cNvPr>
              <p:cNvPicPr/>
              <p:nvPr/>
            </p:nvPicPr>
            <p:blipFill>
              <a:blip r:embed="rId89"/>
              <a:stretch>
                <a:fillRect/>
              </a:stretch>
            </p:blipFill>
            <p:spPr>
              <a:xfrm>
                <a:off x="10813478" y="2784383"/>
                <a:ext cx="5313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52569D80-037F-FDD8-B56C-E32A44A5C76B}"/>
                  </a:ext>
                </a:extLst>
              </p14:cNvPr>
              <p14:cNvContentPartPr/>
              <p14:nvPr/>
            </p14:nvContentPartPr>
            <p14:xfrm>
              <a:off x="11303078" y="2824343"/>
              <a:ext cx="1800" cy="360"/>
            </p14:xfrm>
          </p:contentPart>
        </mc:Choice>
        <mc:Fallback>
          <p:pic>
            <p:nvPicPr>
              <p:cNvPr id="61" name="Ink 60">
                <a:extLst>
                  <a:ext uri="{FF2B5EF4-FFF2-40B4-BE49-F238E27FC236}">
                    <a16:creationId xmlns:a16="http://schemas.microsoft.com/office/drawing/2014/main" id="{52569D80-037F-FDD8-B56C-E32A44A5C76B}"/>
                  </a:ext>
                </a:extLst>
              </p:cNvPr>
              <p:cNvPicPr/>
              <p:nvPr/>
            </p:nvPicPr>
            <p:blipFill>
              <a:blip r:embed="rId3"/>
              <a:stretch>
                <a:fillRect/>
              </a:stretch>
            </p:blipFill>
            <p:spPr>
              <a:xfrm>
                <a:off x="11294438" y="2815703"/>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0AE5780C-86DB-2E69-1A16-1D99B59BC42F}"/>
                  </a:ext>
                </a:extLst>
              </p14:cNvPr>
              <p14:cNvContentPartPr/>
              <p14:nvPr/>
            </p14:nvContentPartPr>
            <p14:xfrm>
              <a:off x="11436278" y="2849543"/>
              <a:ext cx="18720" cy="128160"/>
            </p14:xfrm>
          </p:contentPart>
        </mc:Choice>
        <mc:Fallback>
          <p:pic>
            <p:nvPicPr>
              <p:cNvPr id="62" name="Ink 61">
                <a:extLst>
                  <a:ext uri="{FF2B5EF4-FFF2-40B4-BE49-F238E27FC236}">
                    <a16:creationId xmlns:a16="http://schemas.microsoft.com/office/drawing/2014/main" id="{0AE5780C-86DB-2E69-1A16-1D99B59BC42F}"/>
                  </a:ext>
                </a:extLst>
              </p:cNvPr>
              <p:cNvPicPr/>
              <p:nvPr/>
            </p:nvPicPr>
            <p:blipFill>
              <a:blip r:embed="rId92"/>
              <a:stretch>
                <a:fillRect/>
              </a:stretch>
            </p:blipFill>
            <p:spPr>
              <a:xfrm>
                <a:off x="11427638" y="2840903"/>
                <a:ext cx="363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Ink 62">
                <a:extLst>
                  <a:ext uri="{FF2B5EF4-FFF2-40B4-BE49-F238E27FC236}">
                    <a16:creationId xmlns:a16="http://schemas.microsoft.com/office/drawing/2014/main" id="{C3A375CC-AA81-B624-9CB0-BEB29DB81B4B}"/>
                  </a:ext>
                </a:extLst>
              </p14:cNvPr>
              <p14:cNvContentPartPr/>
              <p14:nvPr/>
            </p14:nvContentPartPr>
            <p14:xfrm>
              <a:off x="11518358" y="2804183"/>
              <a:ext cx="224280" cy="233640"/>
            </p14:xfrm>
          </p:contentPart>
        </mc:Choice>
        <mc:Fallback>
          <p:pic>
            <p:nvPicPr>
              <p:cNvPr id="63" name="Ink 62">
                <a:extLst>
                  <a:ext uri="{FF2B5EF4-FFF2-40B4-BE49-F238E27FC236}">
                    <a16:creationId xmlns:a16="http://schemas.microsoft.com/office/drawing/2014/main" id="{C3A375CC-AA81-B624-9CB0-BEB29DB81B4B}"/>
                  </a:ext>
                </a:extLst>
              </p:cNvPr>
              <p:cNvPicPr/>
              <p:nvPr/>
            </p:nvPicPr>
            <p:blipFill>
              <a:blip r:embed="rId94"/>
              <a:stretch>
                <a:fillRect/>
              </a:stretch>
            </p:blipFill>
            <p:spPr>
              <a:xfrm>
                <a:off x="11509358" y="2795183"/>
                <a:ext cx="2419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4" name="Ink 63">
                <a:extLst>
                  <a:ext uri="{FF2B5EF4-FFF2-40B4-BE49-F238E27FC236}">
                    <a16:creationId xmlns:a16="http://schemas.microsoft.com/office/drawing/2014/main" id="{59A6E19D-17C3-FF4F-B40E-FDAFEE039361}"/>
                  </a:ext>
                </a:extLst>
              </p14:cNvPr>
              <p14:cNvContentPartPr/>
              <p14:nvPr/>
            </p14:nvContentPartPr>
            <p14:xfrm>
              <a:off x="8290598" y="4060583"/>
              <a:ext cx="2025000" cy="1284480"/>
            </p14:xfrm>
          </p:contentPart>
        </mc:Choice>
        <mc:Fallback>
          <p:pic>
            <p:nvPicPr>
              <p:cNvPr id="64" name="Ink 63">
                <a:extLst>
                  <a:ext uri="{FF2B5EF4-FFF2-40B4-BE49-F238E27FC236}">
                    <a16:creationId xmlns:a16="http://schemas.microsoft.com/office/drawing/2014/main" id="{59A6E19D-17C3-FF4F-B40E-FDAFEE039361}"/>
                  </a:ext>
                </a:extLst>
              </p:cNvPr>
              <p:cNvPicPr/>
              <p:nvPr/>
            </p:nvPicPr>
            <p:blipFill>
              <a:blip r:embed="rId96"/>
              <a:stretch>
                <a:fillRect/>
              </a:stretch>
            </p:blipFill>
            <p:spPr>
              <a:xfrm>
                <a:off x="8281958" y="4051583"/>
                <a:ext cx="2042640" cy="1302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5" name="Ink 64">
                <a:extLst>
                  <a:ext uri="{FF2B5EF4-FFF2-40B4-BE49-F238E27FC236}">
                    <a16:creationId xmlns:a16="http://schemas.microsoft.com/office/drawing/2014/main" id="{CA9CC268-6D50-E66D-9B62-313CB1A8B5C2}"/>
                  </a:ext>
                </a:extLst>
              </p14:cNvPr>
              <p14:cNvContentPartPr/>
              <p14:nvPr/>
            </p14:nvContentPartPr>
            <p14:xfrm>
              <a:off x="5318798" y="4775183"/>
              <a:ext cx="2837160" cy="1358280"/>
            </p14:xfrm>
          </p:contentPart>
        </mc:Choice>
        <mc:Fallback>
          <p:pic>
            <p:nvPicPr>
              <p:cNvPr id="65" name="Ink 64">
                <a:extLst>
                  <a:ext uri="{FF2B5EF4-FFF2-40B4-BE49-F238E27FC236}">
                    <a16:creationId xmlns:a16="http://schemas.microsoft.com/office/drawing/2014/main" id="{CA9CC268-6D50-E66D-9B62-313CB1A8B5C2}"/>
                  </a:ext>
                </a:extLst>
              </p:cNvPr>
              <p:cNvPicPr/>
              <p:nvPr/>
            </p:nvPicPr>
            <p:blipFill>
              <a:blip r:embed="rId98"/>
              <a:stretch>
                <a:fillRect/>
              </a:stretch>
            </p:blipFill>
            <p:spPr>
              <a:xfrm>
                <a:off x="5309798" y="4766183"/>
                <a:ext cx="2854800" cy="1375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6" name="Ink 65">
                <a:extLst>
                  <a:ext uri="{FF2B5EF4-FFF2-40B4-BE49-F238E27FC236}">
                    <a16:creationId xmlns:a16="http://schemas.microsoft.com/office/drawing/2014/main" id="{0D558900-37FD-37C5-1DDC-007682964E3F}"/>
                  </a:ext>
                </a:extLst>
              </p14:cNvPr>
              <p14:cNvContentPartPr/>
              <p14:nvPr/>
            </p14:nvContentPartPr>
            <p14:xfrm>
              <a:off x="6158318" y="4421303"/>
              <a:ext cx="210600" cy="320040"/>
            </p14:xfrm>
          </p:contentPart>
        </mc:Choice>
        <mc:Fallback>
          <p:pic>
            <p:nvPicPr>
              <p:cNvPr id="66" name="Ink 65">
                <a:extLst>
                  <a:ext uri="{FF2B5EF4-FFF2-40B4-BE49-F238E27FC236}">
                    <a16:creationId xmlns:a16="http://schemas.microsoft.com/office/drawing/2014/main" id="{0D558900-37FD-37C5-1DDC-007682964E3F}"/>
                  </a:ext>
                </a:extLst>
              </p:cNvPr>
              <p:cNvPicPr/>
              <p:nvPr/>
            </p:nvPicPr>
            <p:blipFill>
              <a:blip r:embed="rId100"/>
              <a:stretch>
                <a:fillRect/>
              </a:stretch>
            </p:blipFill>
            <p:spPr>
              <a:xfrm>
                <a:off x="6149318" y="4412663"/>
                <a:ext cx="22824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7" name="Ink 66">
                <a:extLst>
                  <a:ext uri="{FF2B5EF4-FFF2-40B4-BE49-F238E27FC236}">
                    <a16:creationId xmlns:a16="http://schemas.microsoft.com/office/drawing/2014/main" id="{C8817B68-12DE-1F0F-2F10-B4822516EFD6}"/>
                  </a:ext>
                </a:extLst>
              </p14:cNvPr>
              <p14:cNvContentPartPr/>
              <p14:nvPr/>
            </p14:nvContentPartPr>
            <p14:xfrm>
              <a:off x="6357038" y="4465583"/>
              <a:ext cx="228600" cy="174240"/>
            </p14:xfrm>
          </p:contentPart>
        </mc:Choice>
        <mc:Fallback>
          <p:pic>
            <p:nvPicPr>
              <p:cNvPr id="67" name="Ink 66">
                <a:extLst>
                  <a:ext uri="{FF2B5EF4-FFF2-40B4-BE49-F238E27FC236}">
                    <a16:creationId xmlns:a16="http://schemas.microsoft.com/office/drawing/2014/main" id="{C8817B68-12DE-1F0F-2F10-B4822516EFD6}"/>
                  </a:ext>
                </a:extLst>
              </p:cNvPr>
              <p:cNvPicPr/>
              <p:nvPr/>
            </p:nvPicPr>
            <p:blipFill>
              <a:blip r:embed="rId102"/>
              <a:stretch>
                <a:fillRect/>
              </a:stretch>
            </p:blipFill>
            <p:spPr>
              <a:xfrm>
                <a:off x="6348038" y="4456943"/>
                <a:ext cx="2462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8" name="Ink 67">
                <a:extLst>
                  <a:ext uri="{FF2B5EF4-FFF2-40B4-BE49-F238E27FC236}">
                    <a16:creationId xmlns:a16="http://schemas.microsoft.com/office/drawing/2014/main" id="{AE5F58B0-35B4-A7E3-76E4-A7CDA7033DBE}"/>
                  </a:ext>
                </a:extLst>
              </p14:cNvPr>
              <p14:cNvContentPartPr/>
              <p14:nvPr/>
            </p14:nvContentPartPr>
            <p14:xfrm>
              <a:off x="6606878" y="4353263"/>
              <a:ext cx="141120" cy="304920"/>
            </p14:xfrm>
          </p:contentPart>
        </mc:Choice>
        <mc:Fallback>
          <p:pic>
            <p:nvPicPr>
              <p:cNvPr id="68" name="Ink 67">
                <a:extLst>
                  <a:ext uri="{FF2B5EF4-FFF2-40B4-BE49-F238E27FC236}">
                    <a16:creationId xmlns:a16="http://schemas.microsoft.com/office/drawing/2014/main" id="{AE5F58B0-35B4-A7E3-76E4-A7CDA7033DBE}"/>
                  </a:ext>
                </a:extLst>
              </p:cNvPr>
              <p:cNvPicPr/>
              <p:nvPr/>
            </p:nvPicPr>
            <p:blipFill>
              <a:blip r:embed="rId104"/>
              <a:stretch>
                <a:fillRect/>
              </a:stretch>
            </p:blipFill>
            <p:spPr>
              <a:xfrm>
                <a:off x="6598238" y="4344263"/>
                <a:ext cx="1587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9" name="Ink 68">
                <a:extLst>
                  <a:ext uri="{FF2B5EF4-FFF2-40B4-BE49-F238E27FC236}">
                    <a16:creationId xmlns:a16="http://schemas.microsoft.com/office/drawing/2014/main" id="{604A9C48-12BB-E9CA-F94D-E22A7ED1D890}"/>
                  </a:ext>
                </a:extLst>
              </p14:cNvPr>
              <p14:cNvContentPartPr/>
              <p14:nvPr/>
            </p14:nvContentPartPr>
            <p14:xfrm>
              <a:off x="8026358" y="5191703"/>
              <a:ext cx="378720" cy="47160"/>
            </p14:xfrm>
          </p:contentPart>
        </mc:Choice>
        <mc:Fallback>
          <p:pic>
            <p:nvPicPr>
              <p:cNvPr id="69" name="Ink 68">
                <a:extLst>
                  <a:ext uri="{FF2B5EF4-FFF2-40B4-BE49-F238E27FC236}">
                    <a16:creationId xmlns:a16="http://schemas.microsoft.com/office/drawing/2014/main" id="{604A9C48-12BB-E9CA-F94D-E22A7ED1D890}"/>
                  </a:ext>
                </a:extLst>
              </p:cNvPr>
              <p:cNvPicPr/>
              <p:nvPr/>
            </p:nvPicPr>
            <p:blipFill>
              <a:blip r:embed="rId106"/>
              <a:stretch>
                <a:fillRect/>
              </a:stretch>
            </p:blipFill>
            <p:spPr>
              <a:xfrm>
                <a:off x="8017358" y="5183063"/>
                <a:ext cx="396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0" name="Ink 69">
                <a:extLst>
                  <a:ext uri="{FF2B5EF4-FFF2-40B4-BE49-F238E27FC236}">
                    <a16:creationId xmlns:a16="http://schemas.microsoft.com/office/drawing/2014/main" id="{8BCF5F14-4874-AAA6-4B65-0C9B9CBDF3DF}"/>
                  </a:ext>
                </a:extLst>
              </p14:cNvPr>
              <p14:cNvContentPartPr/>
              <p14:nvPr/>
            </p14:nvContentPartPr>
            <p14:xfrm>
              <a:off x="6880478" y="4993343"/>
              <a:ext cx="1085760" cy="693720"/>
            </p14:xfrm>
          </p:contentPart>
        </mc:Choice>
        <mc:Fallback>
          <p:pic>
            <p:nvPicPr>
              <p:cNvPr id="70" name="Ink 69">
                <a:extLst>
                  <a:ext uri="{FF2B5EF4-FFF2-40B4-BE49-F238E27FC236}">
                    <a16:creationId xmlns:a16="http://schemas.microsoft.com/office/drawing/2014/main" id="{8BCF5F14-4874-AAA6-4B65-0C9B9CBDF3DF}"/>
                  </a:ext>
                </a:extLst>
              </p:cNvPr>
              <p:cNvPicPr/>
              <p:nvPr/>
            </p:nvPicPr>
            <p:blipFill>
              <a:blip r:embed="rId108"/>
              <a:stretch>
                <a:fillRect/>
              </a:stretch>
            </p:blipFill>
            <p:spPr>
              <a:xfrm>
                <a:off x="6871478" y="4984703"/>
                <a:ext cx="1103400" cy="7113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Ink 70">
                <a:extLst>
                  <a:ext uri="{FF2B5EF4-FFF2-40B4-BE49-F238E27FC236}">
                    <a16:creationId xmlns:a16="http://schemas.microsoft.com/office/drawing/2014/main" id="{DA23C9AB-C0B5-925D-EA85-E9ED2A97FA36}"/>
                  </a:ext>
                </a:extLst>
              </p14:cNvPr>
              <p14:cNvContentPartPr/>
              <p14:nvPr/>
            </p14:nvContentPartPr>
            <p14:xfrm>
              <a:off x="7127798" y="5222303"/>
              <a:ext cx="162720" cy="251280"/>
            </p14:xfrm>
          </p:contentPart>
        </mc:Choice>
        <mc:Fallback>
          <p:pic>
            <p:nvPicPr>
              <p:cNvPr id="71" name="Ink 70">
                <a:extLst>
                  <a:ext uri="{FF2B5EF4-FFF2-40B4-BE49-F238E27FC236}">
                    <a16:creationId xmlns:a16="http://schemas.microsoft.com/office/drawing/2014/main" id="{DA23C9AB-C0B5-925D-EA85-E9ED2A97FA36}"/>
                  </a:ext>
                </a:extLst>
              </p:cNvPr>
              <p:cNvPicPr/>
              <p:nvPr/>
            </p:nvPicPr>
            <p:blipFill>
              <a:blip r:embed="rId110"/>
              <a:stretch>
                <a:fillRect/>
              </a:stretch>
            </p:blipFill>
            <p:spPr>
              <a:xfrm>
                <a:off x="7118798" y="5213663"/>
                <a:ext cx="1803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3C9FEC8A-930A-59E5-5D60-FDDD6AAD6345}"/>
                  </a:ext>
                </a:extLst>
              </p14:cNvPr>
              <p14:cNvContentPartPr/>
              <p14:nvPr/>
            </p14:nvContentPartPr>
            <p14:xfrm>
              <a:off x="7341998" y="5299703"/>
              <a:ext cx="115920" cy="161640"/>
            </p14:xfrm>
          </p:contentPart>
        </mc:Choice>
        <mc:Fallback>
          <p:pic>
            <p:nvPicPr>
              <p:cNvPr id="72" name="Ink 71">
                <a:extLst>
                  <a:ext uri="{FF2B5EF4-FFF2-40B4-BE49-F238E27FC236}">
                    <a16:creationId xmlns:a16="http://schemas.microsoft.com/office/drawing/2014/main" id="{3C9FEC8A-930A-59E5-5D60-FDDD6AAD6345}"/>
                  </a:ext>
                </a:extLst>
              </p:cNvPr>
              <p:cNvPicPr/>
              <p:nvPr/>
            </p:nvPicPr>
            <p:blipFill>
              <a:blip r:embed="rId112"/>
              <a:stretch>
                <a:fillRect/>
              </a:stretch>
            </p:blipFill>
            <p:spPr>
              <a:xfrm>
                <a:off x="7333358" y="5291063"/>
                <a:ext cx="1335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C2EF48CC-3541-1765-2C47-3328EC7021A2}"/>
                  </a:ext>
                </a:extLst>
              </p14:cNvPr>
              <p14:cNvContentPartPr/>
              <p14:nvPr/>
            </p14:nvContentPartPr>
            <p14:xfrm>
              <a:off x="7520198" y="5274503"/>
              <a:ext cx="116640" cy="143640"/>
            </p14:xfrm>
          </p:contentPart>
        </mc:Choice>
        <mc:Fallback>
          <p:pic>
            <p:nvPicPr>
              <p:cNvPr id="73" name="Ink 72">
                <a:extLst>
                  <a:ext uri="{FF2B5EF4-FFF2-40B4-BE49-F238E27FC236}">
                    <a16:creationId xmlns:a16="http://schemas.microsoft.com/office/drawing/2014/main" id="{C2EF48CC-3541-1765-2C47-3328EC7021A2}"/>
                  </a:ext>
                </a:extLst>
              </p:cNvPr>
              <p:cNvPicPr/>
              <p:nvPr/>
            </p:nvPicPr>
            <p:blipFill>
              <a:blip r:embed="rId114"/>
              <a:stretch>
                <a:fillRect/>
              </a:stretch>
            </p:blipFill>
            <p:spPr>
              <a:xfrm>
                <a:off x="7511198" y="5265503"/>
                <a:ext cx="1342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3" name="Ink 82">
                <a:extLst>
                  <a:ext uri="{FF2B5EF4-FFF2-40B4-BE49-F238E27FC236}">
                    <a16:creationId xmlns:a16="http://schemas.microsoft.com/office/drawing/2014/main" id="{872B7FCB-B292-2A10-B444-5187C2194306}"/>
                  </a:ext>
                </a:extLst>
              </p14:cNvPr>
              <p14:cNvContentPartPr/>
              <p14:nvPr/>
            </p14:nvContentPartPr>
            <p14:xfrm>
              <a:off x="10220918" y="1792583"/>
              <a:ext cx="527040" cy="1338840"/>
            </p14:xfrm>
          </p:contentPart>
        </mc:Choice>
        <mc:Fallback>
          <p:pic>
            <p:nvPicPr>
              <p:cNvPr id="83" name="Ink 82">
                <a:extLst>
                  <a:ext uri="{FF2B5EF4-FFF2-40B4-BE49-F238E27FC236}">
                    <a16:creationId xmlns:a16="http://schemas.microsoft.com/office/drawing/2014/main" id="{872B7FCB-B292-2A10-B444-5187C2194306}"/>
                  </a:ext>
                </a:extLst>
              </p:cNvPr>
              <p:cNvPicPr/>
              <p:nvPr/>
            </p:nvPicPr>
            <p:blipFill>
              <a:blip r:embed="rId116"/>
              <a:stretch>
                <a:fillRect/>
              </a:stretch>
            </p:blipFill>
            <p:spPr>
              <a:xfrm>
                <a:off x="10211918" y="1783583"/>
                <a:ext cx="544680" cy="1356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4" name="Ink 83">
                <a:extLst>
                  <a:ext uri="{FF2B5EF4-FFF2-40B4-BE49-F238E27FC236}">
                    <a16:creationId xmlns:a16="http://schemas.microsoft.com/office/drawing/2014/main" id="{DE7B6BDE-D104-AA84-ED06-64EBD8C96C4E}"/>
                  </a:ext>
                </a:extLst>
              </p14:cNvPr>
              <p14:cNvContentPartPr/>
              <p14:nvPr/>
            </p14:nvContentPartPr>
            <p14:xfrm>
              <a:off x="10544558" y="1740743"/>
              <a:ext cx="127800" cy="114120"/>
            </p14:xfrm>
          </p:contentPart>
        </mc:Choice>
        <mc:Fallback>
          <p:pic>
            <p:nvPicPr>
              <p:cNvPr id="84" name="Ink 83">
                <a:extLst>
                  <a:ext uri="{FF2B5EF4-FFF2-40B4-BE49-F238E27FC236}">
                    <a16:creationId xmlns:a16="http://schemas.microsoft.com/office/drawing/2014/main" id="{DE7B6BDE-D104-AA84-ED06-64EBD8C96C4E}"/>
                  </a:ext>
                </a:extLst>
              </p:cNvPr>
              <p:cNvPicPr/>
              <p:nvPr/>
            </p:nvPicPr>
            <p:blipFill>
              <a:blip r:embed="rId118"/>
              <a:stretch>
                <a:fillRect/>
              </a:stretch>
            </p:blipFill>
            <p:spPr>
              <a:xfrm>
                <a:off x="10535918" y="1732103"/>
                <a:ext cx="145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6" name="Ink 85">
                <a:extLst>
                  <a:ext uri="{FF2B5EF4-FFF2-40B4-BE49-F238E27FC236}">
                    <a16:creationId xmlns:a16="http://schemas.microsoft.com/office/drawing/2014/main" id="{A6C9E75E-4F5A-CA6B-32E5-7E3055303945}"/>
                  </a:ext>
                </a:extLst>
              </p14:cNvPr>
              <p14:cNvContentPartPr/>
              <p14:nvPr/>
            </p14:nvContentPartPr>
            <p14:xfrm>
              <a:off x="10802678" y="1736063"/>
              <a:ext cx="221040" cy="255240"/>
            </p14:xfrm>
          </p:contentPart>
        </mc:Choice>
        <mc:Fallback>
          <p:pic>
            <p:nvPicPr>
              <p:cNvPr id="86" name="Ink 85">
                <a:extLst>
                  <a:ext uri="{FF2B5EF4-FFF2-40B4-BE49-F238E27FC236}">
                    <a16:creationId xmlns:a16="http://schemas.microsoft.com/office/drawing/2014/main" id="{A6C9E75E-4F5A-CA6B-32E5-7E3055303945}"/>
                  </a:ext>
                </a:extLst>
              </p:cNvPr>
              <p:cNvPicPr/>
              <p:nvPr/>
            </p:nvPicPr>
            <p:blipFill>
              <a:blip r:embed="rId120"/>
              <a:stretch>
                <a:fillRect/>
              </a:stretch>
            </p:blipFill>
            <p:spPr>
              <a:xfrm>
                <a:off x="10793678" y="1727423"/>
                <a:ext cx="2386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7" name="Ink 86">
                <a:extLst>
                  <a:ext uri="{FF2B5EF4-FFF2-40B4-BE49-F238E27FC236}">
                    <a16:creationId xmlns:a16="http://schemas.microsoft.com/office/drawing/2014/main" id="{CE12E237-4542-EA50-ABAB-E1C72E56D217}"/>
                  </a:ext>
                </a:extLst>
              </p14:cNvPr>
              <p14:cNvContentPartPr/>
              <p14:nvPr/>
            </p14:nvContentPartPr>
            <p14:xfrm>
              <a:off x="11083838" y="1767023"/>
              <a:ext cx="155520" cy="178560"/>
            </p14:xfrm>
          </p:contentPart>
        </mc:Choice>
        <mc:Fallback>
          <p:pic>
            <p:nvPicPr>
              <p:cNvPr id="87" name="Ink 86">
                <a:extLst>
                  <a:ext uri="{FF2B5EF4-FFF2-40B4-BE49-F238E27FC236}">
                    <a16:creationId xmlns:a16="http://schemas.microsoft.com/office/drawing/2014/main" id="{CE12E237-4542-EA50-ABAB-E1C72E56D217}"/>
                  </a:ext>
                </a:extLst>
              </p:cNvPr>
              <p:cNvPicPr/>
              <p:nvPr/>
            </p:nvPicPr>
            <p:blipFill>
              <a:blip r:embed="rId122"/>
              <a:stretch>
                <a:fillRect/>
              </a:stretch>
            </p:blipFill>
            <p:spPr>
              <a:xfrm>
                <a:off x="11074838" y="1758023"/>
                <a:ext cx="1731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8" name="Ink 87">
                <a:extLst>
                  <a:ext uri="{FF2B5EF4-FFF2-40B4-BE49-F238E27FC236}">
                    <a16:creationId xmlns:a16="http://schemas.microsoft.com/office/drawing/2014/main" id="{4BF63225-08F4-FE5D-B053-0780AE36F71D}"/>
                  </a:ext>
                </a:extLst>
              </p14:cNvPr>
              <p14:cNvContentPartPr/>
              <p14:nvPr/>
            </p14:nvContentPartPr>
            <p14:xfrm>
              <a:off x="11310998" y="1658663"/>
              <a:ext cx="19440" cy="299160"/>
            </p14:xfrm>
          </p:contentPart>
        </mc:Choice>
        <mc:Fallback>
          <p:pic>
            <p:nvPicPr>
              <p:cNvPr id="88" name="Ink 87">
                <a:extLst>
                  <a:ext uri="{FF2B5EF4-FFF2-40B4-BE49-F238E27FC236}">
                    <a16:creationId xmlns:a16="http://schemas.microsoft.com/office/drawing/2014/main" id="{4BF63225-08F4-FE5D-B053-0780AE36F71D}"/>
                  </a:ext>
                </a:extLst>
              </p:cNvPr>
              <p:cNvPicPr/>
              <p:nvPr/>
            </p:nvPicPr>
            <p:blipFill>
              <a:blip r:embed="rId124"/>
              <a:stretch>
                <a:fillRect/>
              </a:stretch>
            </p:blipFill>
            <p:spPr>
              <a:xfrm>
                <a:off x="11301998" y="1649663"/>
                <a:ext cx="37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9" name="Ink 88">
                <a:extLst>
                  <a:ext uri="{FF2B5EF4-FFF2-40B4-BE49-F238E27FC236}">
                    <a16:creationId xmlns:a16="http://schemas.microsoft.com/office/drawing/2014/main" id="{E5DCEA3D-1867-AE07-31FB-C59FCAA23833}"/>
                  </a:ext>
                </a:extLst>
              </p14:cNvPr>
              <p14:cNvContentPartPr/>
              <p14:nvPr/>
            </p14:nvContentPartPr>
            <p14:xfrm>
              <a:off x="11266718" y="1757663"/>
              <a:ext cx="221400" cy="231840"/>
            </p14:xfrm>
          </p:contentPart>
        </mc:Choice>
        <mc:Fallback>
          <p:pic>
            <p:nvPicPr>
              <p:cNvPr id="89" name="Ink 88">
                <a:extLst>
                  <a:ext uri="{FF2B5EF4-FFF2-40B4-BE49-F238E27FC236}">
                    <a16:creationId xmlns:a16="http://schemas.microsoft.com/office/drawing/2014/main" id="{E5DCEA3D-1867-AE07-31FB-C59FCAA23833}"/>
                  </a:ext>
                </a:extLst>
              </p:cNvPr>
              <p:cNvPicPr/>
              <p:nvPr/>
            </p:nvPicPr>
            <p:blipFill>
              <a:blip r:embed="rId126"/>
              <a:stretch>
                <a:fillRect/>
              </a:stretch>
            </p:blipFill>
            <p:spPr>
              <a:xfrm>
                <a:off x="11257718" y="1749023"/>
                <a:ext cx="2390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0" name="Ink 89">
                <a:extLst>
                  <a:ext uri="{FF2B5EF4-FFF2-40B4-BE49-F238E27FC236}">
                    <a16:creationId xmlns:a16="http://schemas.microsoft.com/office/drawing/2014/main" id="{8A2A92F7-D6EE-E36F-6279-F2B7B82A70E3}"/>
                  </a:ext>
                </a:extLst>
              </p14:cNvPr>
              <p14:cNvContentPartPr/>
              <p14:nvPr/>
            </p14:nvContentPartPr>
            <p14:xfrm>
              <a:off x="11494958" y="1805903"/>
              <a:ext cx="130680" cy="178200"/>
            </p14:xfrm>
          </p:contentPart>
        </mc:Choice>
        <mc:Fallback>
          <p:pic>
            <p:nvPicPr>
              <p:cNvPr id="90" name="Ink 89">
                <a:extLst>
                  <a:ext uri="{FF2B5EF4-FFF2-40B4-BE49-F238E27FC236}">
                    <a16:creationId xmlns:a16="http://schemas.microsoft.com/office/drawing/2014/main" id="{8A2A92F7-D6EE-E36F-6279-F2B7B82A70E3}"/>
                  </a:ext>
                </a:extLst>
              </p:cNvPr>
              <p:cNvPicPr/>
              <p:nvPr/>
            </p:nvPicPr>
            <p:blipFill>
              <a:blip r:embed="rId128"/>
              <a:stretch>
                <a:fillRect/>
              </a:stretch>
            </p:blipFill>
            <p:spPr>
              <a:xfrm>
                <a:off x="11486318" y="1796903"/>
                <a:ext cx="1483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1" name="Ink 90">
                <a:extLst>
                  <a:ext uri="{FF2B5EF4-FFF2-40B4-BE49-F238E27FC236}">
                    <a16:creationId xmlns:a16="http://schemas.microsoft.com/office/drawing/2014/main" id="{2775FD2D-A88F-A26B-B025-99D913F634D7}"/>
                  </a:ext>
                </a:extLst>
              </p14:cNvPr>
              <p14:cNvContentPartPr/>
              <p14:nvPr/>
            </p14:nvContentPartPr>
            <p14:xfrm>
              <a:off x="11646158" y="1819583"/>
              <a:ext cx="392400" cy="180000"/>
            </p14:xfrm>
          </p:contentPart>
        </mc:Choice>
        <mc:Fallback>
          <p:pic>
            <p:nvPicPr>
              <p:cNvPr id="91" name="Ink 90">
                <a:extLst>
                  <a:ext uri="{FF2B5EF4-FFF2-40B4-BE49-F238E27FC236}">
                    <a16:creationId xmlns:a16="http://schemas.microsoft.com/office/drawing/2014/main" id="{2775FD2D-A88F-A26B-B025-99D913F634D7}"/>
                  </a:ext>
                </a:extLst>
              </p:cNvPr>
              <p:cNvPicPr/>
              <p:nvPr/>
            </p:nvPicPr>
            <p:blipFill>
              <a:blip r:embed="rId130"/>
              <a:stretch>
                <a:fillRect/>
              </a:stretch>
            </p:blipFill>
            <p:spPr>
              <a:xfrm>
                <a:off x="11637158" y="1810583"/>
                <a:ext cx="4100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3" name="Ink 92">
                <a:extLst>
                  <a:ext uri="{FF2B5EF4-FFF2-40B4-BE49-F238E27FC236}">
                    <a16:creationId xmlns:a16="http://schemas.microsoft.com/office/drawing/2014/main" id="{7D3E1A05-19F1-4AD2-4B2B-A95446AFB198}"/>
                  </a:ext>
                </a:extLst>
              </p14:cNvPr>
              <p14:cNvContentPartPr/>
              <p14:nvPr/>
            </p14:nvContentPartPr>
            <p14:xfrm>
              <a:off x="6463598" y="2068343"/>
              <a:ext cx="75600" cy="82440"/>
            </p14:xfrm>
          </p:contentPart>
        </mc:Choice>
        <mc:Fallback>
          <p:pic>
            <p:nvPicPr>
              <p:cNvPr id="93" name="Ink 92">
                <a:extLst>
                  <a:ext uri="{FF2B5EF4-FFF2-40B4-BE49-F238E27FC236}">
                    <a16:creationId xmlns:a16="http://schemas.microsoft.com/office/drawing/2014/main" id="{7D3E1A05-19F1-4AD2-4B2B-A95446AFB198}"/>
                  </a:ext>
                </a:extLst>
              </p:cNvPr>
              <p:cNvPicPr/>
              <p:nvPr/>
            </p:nvPicPr>
            <p:blipFill>
              <a:blip r:embed="rId132"/>
              <a:stretch>
                <a:fillRect/>
              </a:stretch>
            </p:blipFill>
            <p:spPr>
              <a:xfrm>
                <a:off x="6454598" y="2059703"/>
                <a:ext cx="93240" cy="100080"/>
              </a:xfrm>
              <a:prstGeom prst="rect">
                <a:avLst/>
              </a:prstGeom>
            </p:spPr>
          </p:pic>
        </mc:Fallback>
      </mc:AlternateContent>
      <p:grpSp>
        <p:nvGrpSpPr>
          <p:cNvPr id="150" name="Group 149">
            <a:extLst>
              <a:ext uri="{FF2B5EF4-FFF2-40B4-BE49-F238E27FC236}">
                <a16:creationId xmlns:a16="http://schemas.microsoft.com/office/drawing/2014/main" id="{8B137742-4832-5C86-41D9-9E1B7E5D1AF1}"/>
              </a:ext>
            </a:extLst>
          </p:cNvPr>
          <p:cNvGrpSpPr/>
          <p:nvPr/>
        </p:nvGrpSpPr>
        <p:grpSpPr>
          <a:xfrm>
            <a:off x="487598" y="4608503"/>
            <a:ext cx="4466160" cy="2245320"/>
            <a:chOff x="487598" y="4608503"/>
            <a:chExt cx="4466160" cy="2245320"/>
          </a:xfrm>
        </p:grpSpPr>
        <mc:AlternateContent xmlns:mc="http://schemas.openxmlformats.org/markup-compatibility/2006">
          <mc:Choice xmlns:p14="http://schemas.microsoft.com/office/powerpoint/2010/main" Requires="p14">
            <p:contentPart p14:bwMode="auto" r:id="rId133">
              <p14:nvContentPartPr>
                <p14:cNvPr id="95" name="Ink 94">
                  <a:extLst>
                    <a:ext uri="{FF2B5EF4-FFF2-40B4-BE49-F238E27FC236}">
                      <a16:creationId xmlns:a16="http://schemas.microsoft.com/office/drawing/2014/main" id="{056D4723-8A41-A95D-10A3-D125F7113313}"/>
                    </a:ext>
                  </a:extLst>
                </p14:cNvPr>
                <p14:cNvContentPartPr/>
                <p14:nvPr/>
              </p14:nvContentPartPr>
              <p14:xfrm>
                <a:off x="858038" y="5295383"/>
                <a:ext cx="105840" cy="373680"/>
              </p14:xfrm>
            </p:contentPart>
          </mc:Choice>
          <mc:Fallback>
            <p:pic>
              <p:nvPicPr>
                <p:cNvPr id="95" name="Ink 94">
                  <a:extLst>
                    <a:ext uri="{FF2B5EF4-FFF2-40B4-BE49-F238E27FC236}">
                      <a16:creationId xmlns:a16="http://schemas.microsoft.com/office/drawing/2014/main" id="{056D4723-8A41-A95D-10A3-D125F7113313}"/>
                    </a:ext>
                  </a:extLst>
                </p:cNvPr>
                <p:cNvPicPr/>
                <p:nvPr/>
              </p:nvPicPr>
              <p:blipFill>
                <a:blip r:embed="rId134"/>
                <a:stretch>
                  <a:fillRect/>
                </a:stretch>
              </p:blipFill>
              <p:spPr>
                <a:xfrm>
                  <a:off x="849038" y="5286383"/>
                  <a:ext cx="1234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6" name="Ink 95">
                  <a:extLst>
                    <a:ext uri="{FF2B5EF4-FFF2-40B4-BE49-F238E27FC236}">
                      <a16:creationId xmlns:a16="http://schemas.microsoft.com/office/drawing/2014/main" id="{26B7AC98-1CAB-6401-394D-1F8A785569ED}"/>
                    </a:ext>
                  </a:extLst>
                </p14:cNvPr>
                <p14:cNvContentPartPr/>
                <p14:nvPr/>
              </p14:nvContentPartPr>
              <p14:xfrm>
                <a:off x="1106798" y="5494463"/>
                <a:ext cx="120600" cy="21240"/>
              </p14:xfrm>
            </p:contentPart>
          </mc:Choice>
          <mc:Fallback>
            <p:pic>
              <p:nvPicPr>
                <p:cNvPr id="96" name="Ink 95">
                  <a:extLst>
                    <a:ext uri="{FF2B5EF4-FFF2-40B4-BE49-F238E27FC236}">
                      <a16:creationId xmlns:a16="http://schemas.microsoft.com/office/drawing/2014/main" id="{26B7AC98-1CAB-6401-394D-1F8A785569ED}"/>
                    </a:ext>
                  </a:extLst>
                </p:cNvPr>
                <p:cNvPicPr/>
                <p:nvPr/>
              </p:nvPicPr>
              <p:blipFill>
                <a:blip r:embed="rId136"/>
                <a:stretch>
                  <a:fillRect/>
                </a:stretch>
              </p:blipFill>
              <p:spPr>
                <a:xfrm>
                  <a:off x="1098158" y="5485463"/>
                  <a:ext cx="1382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7" name="Ink 96">
                  <a:extLst>
                    <a:ext uri="{FF2B5EF4-FFF2-40B4-BE49-F238E27FC236}">
                      <a16:creationId xmlns:a16="http://schemas.microsoft.com/office/drawing/2014/main" id="{2D62753A-C94A-8A31-1D3D-323C38B17AFE}"/>
                    </a:ext>
                  </a:extLst>
                </p14:cNvPr>
                <p14:cNvContentPartPr/>
                <p14:nvPr/>
              </p14:nvContentPartPr>
              <p14:xfrm>
                <a:off x="1417838" y="5273063"/>
                <a:ext cx="139320" cy="293040"/>
              </p14:xfrm>
            </p:contentPart>
          </mc:Choice>
          <mc:Fallback>
            <p:pic>
              <p:nvPicPr>
                <p:cNvPr id="97" name="Ink 96">
                  <a:extLst>
                    <a:ext uri="{FF2B5EF4-FFF2-40B4-BE49-F238E27FC236}">
                      <a16:creationId xmlns:a16="http://schemas.microsoft.com/office/drawing/2014/main" id="{2D62753A-C94A-8A31-1D3D-323C38B17AFE}"/>
                    </a:ext>
                  </a:extLst>
                </p:cNvPr>
                <p:cNvPicPr/>
                <p:nvPr/>
              </p:nvPicPr>
              <p:blipFill>
                <a:blip r:embed="rId138"/>
                <a:stretch>
                  <a:fillRect/>
                </a:stretch>
              </p:blipFill>
              <p:spPr>
                <a:xfrm>
                  <a:off x="1409198" y="5264423"/>
                  <a:ext cx="1569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8" name="Ink 97">
                  <a:extLst>
                    <a:ext uri="{FF2B5EF4-FFF2-40B4-BE49-F238E27FC236}">
                      <a16:creationId xmlns:a16="http://schemas.microsoft.com/office/drawing/2014/main" id="{039FC559-3FE1-89A1-B912-DFB2C8CCAD6A}"/>
                    </a:ext>
                  </a:extLst>
                </p14:cNvPr>
                <p14:cNvContentPartPr/>
                <p14:nvPr/>
              </p14:nvContentPartPr>
              <p14:xfrm>
                <a:off x="1628078" y="5316983"/>
                <a:ext cx="137160" cy="170640"/>
              </p14:xfrm>
            </p:contentPart>
          </mc:Choice>
          <mc:Fallback>
            <p:pic>
              <p:nvPicPr>
                <p:cNvPr id="98" name="Ink 97">
                  <a:extLst>
                    <a:ext uri="{FF2B5EF4-FFF2-40B4-BE49-F238E27FC236}">
                      <a16:creationId xmlns:a16="http://schemas.microsoft.com/office/drawing/2014/main" id="{039FC559-3FE1-89A1-B912-DFB2C8CCAD6A}"/>
                    </a:ext>
                  </a:extLst>
                </p:cNvPr>
                <p:cNvPicPr/>
                <p:nvPr/>
              </p:nvPicPr>
              <p:blipFill>
                <a:blip r:embed="rId140"/>
                <a:stretch>
                  <a:fillRect/>
                </a:stretch>
              </p:blipFill>
              <p:spPr>
                <a:xfrm>
                  <a:off x="1619078" y="5308343"/>
                  <a:ext cx="1548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9" name="Ink 98">
                  <a:extLst>
                    <a:ext uri="{FF2B5EF4-FFF2-40B4-BE49-F238E27FC236}">
                      <a16:creationId xmlns:a16="http://schemas.microsoft.com/office/drawing/2014/main" id="{2DB913B3-719F-19E2-A9FE-C9D74D1C855B}"/>
                    </a:ext>
                  </a:extLst>
                </p14:cNvPr>
                <p14:cNvContentPartPr/>
                <p14:nvPr/>
              </p14:nvContentPartPr>
              <p14:xfrm>
                <a:off x="1781798" y="5276663"/>
                <a:ext cx="331560" cy="109800"/>
              </p14:xfrm>
            </p:contentPart>
          </mc:Choice>
          <mc:Fallback>
            <p:pic>
              <p:nvPicPr>
                <p:cNvPr id="99" name="Ink 98">
                  <a:extLst>
                    <a:ext uri="{FF2B5EF4-FFF2-40B4-BE49-F238E27FC236}">
                      <a16:creationId xmlns:a16="http://schemas.microsoft.com/office/drawing/2014/main" id="{2DB913B3-719F-19E2-A9FE-C9D74D1C855B}"/>
                    </a:ext>
                  </a:extLst>
                </p:cNvPr>
                <p:cNvPicPr/>
                <p:nvPr/>
              </p:nvPicPr>
              <p:blipFill>
                <a:blip r:embed="rId142"/>
                <a:stretch>
                  <a:fillRect/>
                </a:stretch>
              </p:blipFill>
              <p:spPr>
                <a:xfrm>
                  <a:off x="1773158" y="5267663"/>
                  <a:ext cx="3492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0" name="Ink 99">
                  <a:extLst>
                    <a:ext uri="{FF2B5EF4-FFF2-40B4-BE49-F238E27FC236}">
                      <a16:creationId xmlns:a16="http://schemas.microsoft.com/office/drawing/2014/main" id="{944900B1-6FC7-CA20-D327-5CF3413DF7CB}"/>
                    </a:ext>
                  </a:extLst>
                </p14:cNvPr>
                <p14:cNvContentPartPr/>
                <p14:nvPr/>
              </p14:nvContentPartPr>
              <p14:xfrm>
                <a:off x="1083398" y="5862023"/>
                <a:ext cx="530280" cy="123120"/>
              </p14:xfrm>
            </p:contentPart>
          </mc:Choice>
          <mc:Fallback>
            <p:pic>
              <p:nvPicPr>
                <p:cNvPr id="100" name="Ink 99">
                  <a:extLst>
                    <a:ext uri="{FF2B5EF4-FFF2-40B4-BE49-F238E27FC236}">
                      <a16:creationId xmlns:a16="http://schemas.microsoft.com/office/drawing/2014/main" id="{944900B1-6FC7-CA20-D327-5CF3413DF7CB}"/>
                    </a:ext>
                  </a:extLst>
                </p:cNvPr>
                <p:cNvPicPr/>
                <p:nvPr/>
              </p:nvPicPr>
              <p:blipFill>
                <a:blip r:embed="rId144"/>
                <a:stretch>
                  <a:fillRect/>
                </a:stretch>
              </p:blipFill>
              <p:spPr>
                <a:xfrm>
                  <a:off x="1074398" y="5853023"/>
                  <a:ext cx="547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1" name="Ink 100">
                  <a:extLst>
                    <a:ext uri="{FF2B5EF4-FFF2-40B4-BE49-F238E27FC236}">
                      <a16:creationId xmlns:a16="http://schemas.microsoft.com/office/drawing/2014/main" id="{0DA3B9AD-4041-A30B-77C7-349343BEC305}"/>
                    </a:ext>
                  </a:extLst>
                </p14:cNvPr>
                <p14:cNvContentPartPr/>
                <p14:nvPr/>
              </p14:nvContentPartPr>
              <p14:xfrm>
                <a:off x="1837238" y="5691743"/>
                <a:ext cx="173160" cy="249840"/>
              </p14:xfrm>
            </p:contentPart>
          </mc:Choice>
          <mc:Fallback>
            <p:pic>
              <p:nvPicPr>
                <p:cNvPr id="101" name="Ink 100">
                  <a:extLst>
                    <a:ext uri="{FF2B5EF4-FFF2-40B4-BE49-F238E27FC236}">
                      <a16:creationId xmlns:a16="http://schemas.microsoft.com/office/drawing/2014/main" id="{0DA3B9AD-4041-A30B-77C7-349343BEC305}"/>
                    </a:ext>
                  </a:extLst>
                </p:cNvPr>
                <p:cNvPicPr/>
                <p:nvPr/>
              </p:nvPicPr>
              <p:blipFill>
                <a:blip r:embed="rId146"/>
                <a:stretch>
                  <a:fillRect/>
                </a:stretch>
              </p:blipFill>
              <p:spPr>
                <a:xfrm>
                  <a:off x="1828238" y="5682743"/>
                  <a:ext cx="1908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B6B3D942-F75E-C626-788D-321F3B4CAC03}"/>
                    </a:ext>
                  </a:extLst>
                </p14:cNvPr>
                <p14:cNvContentPartPr/>
                <p14:nvPr/>
              </p14:nvContentPartPr>
              <p14:xfrm>
                <a:off x="2175638" y="5643503"/>
                <a:ext cx="135360" cy="198360"/>
              </p14:xfrm>
            </p:contentPart>
          </mc:Choice>
          <mc:Fallback>
            <p:pic>
              <p:nvPicPr>
                <p:cNvPr id="102" name="Ink 101">
                  <a:extLst>
                    <a:ext uri="{FF2B5EF4-FFF2-40B4-BE49-F238E27FC236}">
                      <a16:creationId xmlns:a16="http://schemas.microsoft.com/office/drawing/2014/main" id="{B6B3D942-F75E-C626-788D-321F3B4CAC03}"/>
                    </a:ext>
                  </a:extLst>
                </p:cNvPr>
                <p:cNvPicPr/>
                <p:nvPr/>
              </p:nvPicPr>
              <p:blipFill>
                <a:blip r:embed="rId148"/>
                <a:stretch>
                  <a:fillRect/>
                </a:stretch>
              </p:blipFill>
              <p:spPr>
                <a:xfrm>
                  <a:off x="2166998" y="5634503"/>
                  <a:ext cx="153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25F740DA-7D12-94EF-B741-A030D37FEB9F}"/>
                    </a:ext>
                  </a:extLst>
                </p14:cNvPr>
                <p14:cNvContentPartPr/>
                <p14:nvPr/>
              </p14:nvContentPartPr>
              <p14:xfrm>
                <a:off x="2403158" y="5473943"/>
                <a:ext cx="437040" cy="281880"/>
              </p14:xfrm>
            </p:contentPart>
          </mc:Choice>
          <mc:Fallback>
            <p:pic>
              <p:nvPicPr>
                <p:cNvPr id="103" name="Ink 102">
                  <a:extLst>
                    <a:ext uri="{FF2B5EF4-FFF2-40B4-BE49-F238E27FC236}">
                      <a16:creationId xmlns:a16="http://schemas.microsoft.com/office/drawing/2014/main" id="{25F740DA-7D12-94EF-B741-A030D37FEB9F}"/>
                    </a:ext>
                  </a:extLst>
                </p:cNvPr>
                <p:cNvPicPr/>
                <p:nvPr/>
              </p:nvPicPr>
              <p:blipFill>
                <a:blip r:embed="rId150"/>
                <a:stretch>
                  <a:fillRect/>
                </a:stretch>
              </p:blipFill>
              <p:spPr>
                <a:xfrm>
                  <a:off x="2394158" y="5465303"/>
                  <a:ext cx="4546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8B98D8EB-A110-B9C2-51D6-CA89F958515F}"/>
                    </a:ext>
                  </a:extLst>
                </p14:cNvPr>
                <p14:cNvContentPartPr/>
                <p14:nvPr/>
              </p14:nvContentPartPr>
              <p14:xfrm>
                <a:off x="1313438" y="6263063"/>
                <a:ext cx="272160" cy="87840"/>
              </p14:xfrm>
            </p:contentPart>
          </mc:Choice>
          <mc:Fallback>
            <p:pic>
              <p:nvPicPr>
                <p:cNvPr id="104" name="Ink 103">
                  <a:extLst>
                    <a:ext uri="{FF2B5EF4-FFF2-40B4-BE49-F238E27FC236}">
                      <a16:creationId xmlns:a16="http://schemas.microsoft.com/office/drawing/2014/main" id="{8B98D8EB-A110-B9C2-51D6-CA89F958515F}"/>
                    </a:ext>
                  </a:extLst>
                </p:cNvPr>
                <p:cNvPicPr/>
                <p:nvPr/>
              </p:nvPicPr>
              <p:blipFill>
                <a:blip r:embed="rId152"/>
                <a:stretch>
                  <a:fillRect/>
                </a:stretch>
              </p:blipFill>
              <p:spPr>
                <a:xfrm>
                  <a:off x="1304798" y="6254423"/>
                  <a:ext cx="2898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AD40E71E-3E36-BB29-AB9F-EA3F1493BDBD}"/>
                    </a:ext>
                  </a:extLst>
                </p14:cNvPr>
                <p14:cNvContentPartPr/>
                <p14:nvPr/>
              </p14:nvContentPartPr>
              <p14:xfrm>
                <a:off x="1848758" y="6106103"/>
                <a:ext cx="211320" cy="146160"/>
              </p14:xfrm>
            </p:contentPart>
          </mc:Choice>
          <mc:Fallback>
            <p:pic>
              <p:nvPicPr>
                <p:cNvPr id="105" name="Ink 104">
                  <a:extLst>
                    <a:ext uri="{FF2B5EF4-FFF2-40B4-BE49-F238E27FC236}">
                      <a16:creationId xmlns:a16="http://schemas.microsoft.com/office/drawing/2014/main" id="{AD40E71E-3E36-BB29-AB9F-EA3F1493BDBD}"/>
                    </a:ext>
                  </a:extLst>
                </p:cNvPr>
                <p:cNvPicPr/>
                <p:nvPr/>
              </p:nvPicPr>
              <p:blipFill>
                <a:blip r:embed="rId154"/>
                <a:stretch>
                  <a:fillRect/>
                </a:stretch>
              </p:blipFill>
              <p:spPr>
                <a:xfrm>
                  <a:off x="1839758" y="6097103"/>
                  <a:ext cx="2289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E6DB8B7B-09A1-7FA8-709F-1F59F6EB42CE}"/>
                    </a:ext>
                  </a:extLst>
                </p14:cNvPr>
                <p14:cNvContentPartPr/>
                <p14:nvPr/>
              </p14:nvContentPartPr>
              <p14:xfrm>
                <a:off x="2229638" y="5984783"/>
                <a:ext cx="237240" cy="255600"/>
              </p14:xfrm>
            </p:contentPart>
          </mc:Choice>
          <mc:Fallback>
            <p:pic>
              <p:nvPicPr>
                <p:cNvPr id="106" name="Ink 105">
                  <a:extLst>
                    <a:ext uri="{FF2B5EF4-FFF2-40B4-BE49-F238E27FC236}">
                      <a16:creationId xmlns:a16="http://schemas.microsoft.com/office/drawing/2014/main" id="{E6DB8B7B-09A1-7FA8-709F-1F59F6EB42CE}"/>
                    </a:ext>
                  </a:extLst>
                </p:cNvPr>
                <p:cNvPicPr/>
                <p:nvPr/>
              </p:nvPicPr>
              <p:blipFill>
                <a:blip r:embed="rId156"/>
                <a:stretch>
                  <a:fillRect/>
                </a:stretch>
              </p:blipFill>
              <p:spPr>
                <a:xfrm>
                  <a:off x="2220638" y="5975783"/>
                  <a:ext cx="2548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7" name="Ink 106">
                  <a:extLst>
                    <a:ext uri="{FF2B5EF4-FFF2-40B4-BE49-F238E27FC236}">
                      <a16:creationId xmlns:a16="http://schemas.microsoft.com/office/drawing/2014/main" id="{FEA5FC34-F8B4-4FCF-131F-A2B293C878CE}"/>
                    </a:ext>
                  </a:extLst>
                </p14:cNvPr>
                <p14:cNvContentPartPr/>
                <p14:nvPr/>
              </p14:nvContentPartPr>
              <p14:xfrm>
                <a:off x="2523398" y="6017543"/>
                <a:ext cx="118080" cy="110160"/>
              </p14:xfrm>
            </p:contentPart>
          </mc:Choice>
          <mc:Fallback>
            <p:pic>
              <p:nvPicPr>
                <p:cNvPr id="107" name="Ink 106">
                  <a:extLst>
                    <a:ext uri="{FF2B5EF4-FFF2-40B4-BE49-F238E27FC236}">
                      <a16:creationId xmlns:a16="http://schemas.microsoft.com/office/drawing/2014/main" id="{FEA5FC34-F8B4-4FCF-131F-A2B293C878CE}"/>
                    </a:ext>
                  </a:extLst>
                </p:cNvPr>
                <p:cNvPicPr/>
                <p:nvPr/>
              </p:nvPicPr>
              <p:blipFill>
                <a:blip r:embed="rId158"/>
                <a:stretch>
                  <a:fillRect/>
                </a:stretch>
              </p:blipFill>
              <p:spPr>
                <a:xfrm>
                  <a:off x="2514758" y="6008903"/>
                  <a:ext cx="1357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8" name="Ink 107">
                  <a:extLst>
                    <a:ext uri="{FF2B5EF4-FFF2-40B4-BE49-F238E27FC236}">
                      <a16:creationId xmlns:a16="http://schemas.microsoft.com/office/drawing/2014/main" id="{1A37893A-F310-F162-41C7-5886363E1E95}"/>
                    </a:ext>
                  </a:extLst>
                </p14:cNvPr>
                <p14:cNvContentPartPr/>
                <p14:nvPr/>
              </p14:nvContentPartPr>
              <p14:xfrm>
                <a:off x="2661638" y="6033743"/>
                <a:ext cx="360" cy="3960"/>
              </p14:xfrm>
            </p:contentPart>
          </mc:Choice>
          <mc:Fallback>
            <p:pic>
              <p:nvPicPr>
                <p:cNvPr id="108" name="Ink 107">
                  <a:extLst>
                    <a:ext uri="{FF2B5EF4-FFF2-40B4-BE49-F238E27FC236}">
                      <a16:creationId xmlns:a16="http://schemas.microsoft.com/office/drawing/2014/main" id="{1A37893A-F310-F162-41C7-5886363E1E95}"/>
                    </a:ext>
                  </a:extLst>
                </p:cNvPr>
                <p:cNvPicPr/>
                <p:nvPr/>
              </p:nvPicPr>
              <p:blipFill>
                <a:blip r:embed="rId3"/>
                <a:stretch>
                  <a:fillRect/>
                </a:stretch>
              </p:blipFill>
              <p:spPr>
                <a:xfrm>
                  <a:off x="2652998" y="6025103"/>
                  <a:ext cx="18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9" name="Ink 108">
                  <a:extLst>
                    <a:ext uri="{FF2B5EF4-FFF2-40B4-BE49-F238E27FC236}">
                      <a16:creationId xmlns:a16="http://schemas.microsoft.com/office/drawing/2014/main" id="{1CD79D30-7F46-D303-1D48-AEF6139D4FD2}"/>
                    </a:ext>
                  </a:extLst>
                </p14:cNvPr>
                <p14:cNvContentPartPr/>
                <p14:nvPr/>
              </p14:nvContentPartPr>
              <p14:xfrm>
                <a:off x="2575598" y="6008903"/>
                <a:ext cx="149760" cy="135360"/>
              </p14:xfrm>
            </p:contentPart>
          </mc:Choice>
          <mc:Fallback>
            <p:pic>
              <p:nvPicPr>
                <p:cNvPr id="109" name="Ink 108">
                  <a:extLst>
                    <a:ext uri="{FF2B5EF4-FFF2-40B4-BE49-F238E27FC236}">
                      <a16:creationId xmlns:a16="http://schemas.microsoft.com/office/drawing/2014/main" id="{1CD79D30-7F46-D303-1D48-AEF6139D4FD2}"/>
                    </a:ext>
                  </a:extLst>
                </p:cNvPr>
                <p:cNvPicPr/>
                <p:nvPr/>
              </p:nvPicPr>
              <p:blipFill>
                <a:blip r:embed="rId161"/>
                <a:stretch>
                  <a:fillRect/>
                </a:stretch>
              </p:blipFill>
              <p:spPr>
                <a:xfrm>
                  <a:off x="2566598" y="6000263"/>
                  <a:ext cx="167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0" name="Ink 109">
                  <a:extLst>
                    <a:ext uri="{FF2B5EF4-FFF2-40B4-BE49-F238E27FC236}">
                      <a16:creationId xmlns:a16="http://schemas.microsoft.com/office/drawing/2014/main" id="{FBF0D9F5-25C5-2D0A-BDA4-EEC102D274DE}"/>
                    </a:ext>
                  </a:extLst>
                </p14:cNvPr>
                <p14:cNvContentPartPr/>
                <p14:nvPr/>
              </p14:nvContentPartPr>
              <p14:xfrm>
                <a:off x="2798438" y="5870663"/>
                <a:ext cx="156600" cy="217440"/>
              </p14:xfrm>
            </p:contentPart>
          </mc:Choice>
          <mc:Fallback>
            <p:pic>
              <p:nvPicPr>
                <p:cNvPr id="110" name="Ink 109">
                  <a:extLst>
                    <a:ext uri="{FF2B5EF4-FFF2-40B4-BE49-F238E27FC236}">
                      <a16:creationId xmlns:a16="http://schemas.microsoft.com/office/drawing/2014/main" id="{FBF0D9F5-25C5-2D0A-BDA4-EEC102D274DE}"/>
                    </a:ext>
                  </a:extLst>
                </p:cNvPr>
                <p:cNvPicPr/>
                <p:nvPr/>
              </p:nvPicPr>
              <p:blipFill>
                <a:blip r:embed="rId163"/>
                <a:stretch>
                  <a:fillRect/>
                </a:stretch>
              </p:blipFill>
              <p:spPr>
                <a:xfrm>
                  <a:off x="2789438" y="5861663"/>
                  <a:ext cx="1742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1" name="Ink 110">
                  <a:extLst>
                    <a:ext uri="{FF2B5EF4-FFF2-40B4-BE49-F238E27FC236}">
                      <a16:creationId xmlns:a16="http://schemas.microsoft.com/office/drawing/2014/main" id="{CB64A11B-E193-A371-F319-BBB5F1B4CDEA}"/>
                    </a:ext>
                  </a:extLst>
                </p14:cNvPr>
                <p14:cNvContentPartPr/>
                <p14:nvPr/>
              </p14:nvContentPartPr>
              <p14:xfrm>
                <a:off x="2987438" y="5948423"/>
                <a:ext cx="135720" cy="138240"/>
              </p14:xfrm>
            </p:contentPart>
          </mc:Choice>
          <mc:Fallback>
            <p:pic>
              <p:nvPicPr>
                <p:cNvPr id="111" name="Ink 110">
                  <a:extLst>
                    <a:ext uri="{FF2B5EF4-FFF2-40B4-BE49-F238E27FC236}">
                      <a16:creationId xmlns:a16="http://schemas.microsoft.com/office/drawing/2014/main" id="{CB64A11B-E193-A371-F319-BBB5F1B4CDEA}"/>
                    </a:ext>
                  </a:extLst>
                </p:cNvPr>
                <p:cNvPicPr/>
                <p:nvPr/>
              </p:nvPicPr>
              <p:blipFill>
                <a:blip r:embed="rId165"/>
                <a:stretch>
                  <a:fillRect/>
                </a:stretch>
              </p:blipFill>
              <p:spPr>
                <a:xfrm>
                  <a:off x="2978438" y="5939783"/>
                  <a:ext cx="153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2" name="Ink 111">
                  <a:extLst>
                    <a:ext uri="{FF2B5EF4-FFF2-40B4-BE49-F238E27FC236}">
                      <a16:creationId xmlns:a16="http://schemas.microsoft.com/office/drawing/2014/main" id="{3C5039E0-73B9-E348-835E-92723B53BB1B}"/>
                    </a:ext>
                  </a:extLst>
                </p14:cNvPr>
                <p14:cNvContentPartPr/>
                <p14:nvPr/>
              </p14:nvContentPartPr>
              <p14:xfrm>
                <a:off x="1539158" y="6585263"/>
                <a:ext cx="243720" cy="54000"/>
              </p14:xfrm>
            </p:contentPart>
          </mc:Choice>
          <mc:Fallback>
            <p:pic>
              <p:nvPicPr>
                <p:cNvPr id="112" name="Ink 111">
                  <a:extLst>
                    <a:ext uri="{FF2B5EF4-FFF2-40B4-BE49-F238E27FC236}">
                      <a16:creationId xmlns:a16="http://schemas.microsoft.com/office/drawing/2014/main" id="{3C5039E0-73B9-E348-835E-92723B53BB1B}"/>
                    </a:ext>
                  </a:extLst>
                </p:cNvPr>
                <p:cNvPicPr/>
                <p:nvPr/>
              </p:nvPicPr>
              <p:blipFill>
                <a:blip r:embed="rId167"/>
                <a:stretch>
                  <a:fillRect/>
                </a:stretch>
              </p:blipFill>
              <p:spPr>
                <a:xfrm>
                  <a:off x="1530158" y="6576263"/>
                  <a:ext cx="261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3" name="Ink 112">
                  <a:extLst>
                    <a:ext uri="{FF2B5EF4-FFF2-40B4-BE49-F238E27FC236}">
                      <a16:creationId xmlns:a16="http://schemas.microsoft.com/office/drawing/2014/main" id="{25228352-5020-AFD0-A8EC-F945C6F1CFBC}"/>
                    </a:ext>
                  </a:extLst>
                </p14:cNvPr>
                <p14:cNvContentPartPr/>
                <p14:nvPr/>
              </p14:nvContentPartPr>
              <p14:xfrm>
                <a:off x="2076638" y="6433703"/>
                <a:ext cx="245520" cy="193320"/>
              </p14:xfrm>
            </p:contentPart>
          </mc:Choice>
          <mc:Fallback>
            <p:pic>
              <p:nvPicPr>
                <p:cNvPr id="113" name="Ink 112">
                  <a:extLst>
                    <a:ext uri="{FF2B5EF4-FFF2-40B4-BE49-F238E27FC236}">
                      <a16:creationId xmlns:a16="http://schemas.microsoft.com/office/drawing/2014/main" id="{25228352-5020-AFD0-A8EC-F945C6F1CFBC}"/>
                    </a:ext>
                  </a:extLst>
                </p:cNvPr>
                <p:cNvPicPr/>
                <p:nvPr/>
              </p:nvPicPr>
              <p:blipFill>
                <a:blip r:embed="rId169"/>
                <a:stretch>
                  <a:fillRect/>
                </a:stretch>
              </p:blipFill>
              <p:spPr>
                <a:xfrm>
                  <a:off x="2067998" y="6425063"/>
                  <a:ext cx="2631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4" name="Ink 113">
                  <a:extLst>
                    <a:ext uri="{FF2B5EF4-FFF2-40B4-BE49-F238E27FC236}">
                      <a16:creationId xmlns:a16="http://schemas.microsoft.com/office/drawing/2014/main" id="{F0CA7A8A-B104-578A-C2C8-4B6696A5E927}"/>
                    </a:ext>
                  </a:extLst>
                </p14:cNvPr>
                <p14:cNvContentPartPr/>
                <p14:nvPr/>
              </p14:nvContentPartPr>
              <p14:xfrm>
                <a:off x="2558678" y="6382223"/>
                <a:ext cx="156240" cy="167040"/>
              </p14:xfrm>
            </p:contentPart>
          </mc:Choice>
          <mc:Fallback>
            <p:pic>
              <p:nvPicPr>
                <p:cNvPr id="114" name="Ink 113">
                  <a:extLst>
                    <a:ext uri="{FF2B5EF4-FFF2-40B4-BE49-F238E27FC236}">
                      <a16:creationId xmlns:a16="http://schemas.microsoft.com/office/drawing/2014/main" id="{F0CA7A8A-B104-578A-C2C8-4B6696A5E927}"/>
                    </a:ext>
                  </a:extLst>
                </p:cNvPr>
                <p:cNvPicPr/>
                <p:nvPr/>
              </p:nvPicPr>
              <p:blipFill>
                <a:blip r:embed="rId171"/>
                <a:stretch>
                  <a:fillRect/>
                </a:stretch>
              </p:blipFill>
              <p:spPr>
                <a:xfrm>
                  <a:off x="2549678" y="6373223"/>
                  <a:ext cx="1738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5" name="Ink 114">
                  <a:extLst>
                    <a:ext uri="{FF2B5EF4-FFF2-40B4-BE49-F238E27FC236}">
                      <a16:creationId xmlns:a16="http://schemas.microsoft.com/office/drawing/2014/main" id="{9DFB5D7E-2C98-57E3-FD0C-8E41947A4EF8}"/>
                    </a:ext>
                  </a:extLst>
                </p14:cNvPr>
                <p14:cNvContentPartPr/>
                <p14:nvPr/>
              </p14:nvContentPartPr>
              <p14:xfrm>
                <a:off x="2780798" y="6350903"/>
                <a:ext cx="386640" cy="95040"/>
              </p14:xfrm>
            </p:contentPart>
          </mc:Choice>
          <mc:Fallback>
            <p:pic>
              <p:nvPicPr>
                <p:cNvPr id="115" name="Ink 114">
                  <a:extLst>
                    <a:ext uri="{FF2B5EF4-FFF2-40B4-BE49-F238E27FC236}">
                      <a16:creationId xmlns:a16="http://schemas.microsoft.com/office/drawing/2014/main" id="{9DFB5D7E-2C98-57E3-FD0C-8E41947A4EF8}"/>
                    </a:ext>
                  </a:extLst>
                </p:cNvPr>
                <p:cNvPicPr/>
                <p:nvPr/>
              </p:nvPicPr>
              <p:blipFill>
                <a:blip r:embed="rId173"/>
                <a:stretch>
                  <a:fillRect/>
                </a:stretch>
              </p:blipFill>
              <p:spPr>
                <a:xfrm>
                  <a:off x="2771798" y="6342263"/>
                  <a:ext cx="404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6" name="Ink 115">
                  <a:extLst>
                    <a:ext uri="{FF2B5EF4-FFF2-40B4-BE49-F238E27FC236}">
                      <a16:creationId xmlns:a16="http://schemas.microsoft.com/office/drawing/2014/main" id="{079ADA3E-527F-209D-C15B-6173A9466ECB}"/>
                    </a:ext>
                  </a:extLst>
                </p14:cNvPr>
                <p14:cNvContentPartPr/>
                <p14:nvPr/>
              </p14:nvContentPartPr>
              <p14:xfrm>
                <a:off x="2322518" y="6593183"/>
                <a:ext cx="596520" cy="126000"/>
              </p14:xfrm>
            </p:contentPart>
          </mc:Choice>
          <mc:Fallback>
            <p:pic>
              <p:nvPicPr>
                <p:cNvPr id="116" name="Ink 115">
                  <a:extLst>
                    <a:ext uri="{FF2B5EF4-FFF2-40B4-BE49-F238E27FC236}">
                      <a16:creationId xmlns:a16="http://schemas.microsoft.com/office/drawing/2014/main" id="{079ADA3E-527F-209D-C15B-6173A9466ECB}"/>
                    </a:ext>
                  </a:extLst>
                </p:cNvPr>
                <p:cNvPicPr/>
                <p:nvPr/>
              </p:nvPicPr>
              <p:blipFill>
                <a:blip r:embed="rId175"/>
                <a:stretch>
                  <a:fillRect/>
                </a:stretch>
              </p:blipFill>
              <p:spPr>
                <a:xfrm>
                  <a:off x="2313518" y="6584183"/>
                  <a:ext cx="614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7" name="Ink 116">
                  <a:extLst>
                    <a:ext uri="{FF2B5EF4-FFF2-40B4-BE49-F238E27FC236}">
                      <a16:creationId xmlns:a16="http://schemas.microsoft.com/office/drawing/2014/main" id="{74CDE53F-A5E4-9FF4-8740-9C7F8C3ADC37}"/>
                    </a:ext>
                  </a:extLst>
                </p14:cNvPr>
                <p14:cNvContentPartPr/>
                <p14:nvPr/>
              </p14:nvContentPartPr>
              <p14:xfrm>
                <a:off x="3131798" y="6521183"/>
                <a:ext cx="82440" cy="124920"/>
              </p14:xfrm>
            </p:contentPart>
          </mc:Choice>
          <mc:Fallback>
            <p:pic>
              <p:nvPicPr>
                <p:cNvPr id="117" name="Ink 116">
                  <a:extLst>
                    <a:ext uri="{FF2B5EF4-FFF2-40B4-BE49-F238E27FC236}">
                      <a16:creationId xmlns:a16="http://schemas.microsoft.com/office/drawing/2014/main" id="{74CDE53F-A5E4-9FF4-8740-9C7F8C3ADC37}"/>
                    </a:ext>
                  </a:extLst>
                </p:cNvPr>
                <p:cNvPicPr/>
                <p:nvPr/>
              </p:nvPicPr>
              <p:blipFill>
                <a:blip r:embed="rId177"/>
                <a:stretch>
                  <a:fillRect/>
                </a:stretch>
              </p:blipFill>
              <p:spPr>
                <a:xfrm>
                  <a:off x="3122798" y="6512543"/>
                  <a:ext cx="100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8" name="Ink 117">
                  <a:extLst>
                    <a:ext uri="{FF2B5EF4-FFF2-40B4-BE49-F238E27FC236}">
                      <a16:creationId xmlns:a16="http://schemas.microsoft.com/office/drawing/2014/main" id="{C5E9708B-2ED8-E9EC-89C4-D298B1801EC5}"/>
                    </a:ext>
                  </a:extLst>
                </p14:cNvPr>
                <p14:cNvContentPartPr/>
                <p14:nvPr/>
              </p14:nvContentPartPr>
              <p14:xfrm>
                <a:off x="3300278" y="6496703"/>
                <a:ext cx="412920" cy="112680"/>
              </p14:xfrm>
            </p:contentPart>
          </mc:Choice>
          <mc:Fallback>
            <p:pic>
              <p:nvPicPr>
                <p:cNvPr id="118" name="Ink 117">
                  <a:extLst>
                    <a:ext uri="{FF2B5EF4-FFF2-40B4-BE49-F238E27FC236}">
                      <a16:creationId xmlns:a16="http://schemas.microsoft.com/office/drawing/2014/main" id="{C5E9708B-2ED8-E9EC-89C4-D298B1801EC5}"/>
                    </a:ext>
                  </a:extLst>
                </p:cNvPr>
                <p:cNvPicPr/>
                <p:nvPr/>
              </p:nvPicPr>
              <p:blipFill>
                <a:blip r:embed="rId179"/>
                <a:stretch>
                  <a:fillRect/>
                </a:stretch>
              </p:blipFill>
              <p:spPr>
                <a:xfrm>
                  <a:off x="3291638" y="6488063"/>
                  <a:ext cx="4305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9" name="Ink 118">
                  <a:extLst>
                    <a:ext uri="{FF2B5EF4-FFF2-40B4-BE49-F238E27FC236}">
                      <a16:creationId xmlns:a16="http://schemas.microsoft.com/office/drawing/2014/main" id="{0BDF8867-3AA2-983C-9B96-6CCAEB4B9C0C}"/>
                    </a:ext>
                  </a:extLst>
                </p14:cNvPr>
                <p14:cNvContentPartPr/>
                <p14:nvPr/>
              </p14:nvContentPartPr>
              <p14:xfrm>
                <a:off x="3934598" y="6621263"/>
                <a:ext cx="277920" cy="77760"/>
              </p14:xfrm>
            </p:contentPart>
          </mc:Choice>
          <mc:Fallback>
            <p:pic>
              <p:nvPicPr>
                <p:cNvPr id="119" name="Ink 118">
                  <a:extLst>
                    <a:ext uri="{FF2B5EF4-FFF2-40B4-BE49-F238E27FC236}">
                      <a16:creationId xmlns:a16="http://schemas.microsoft.com/office/drawing/2014/main" id="{0BDF8867-3AA2-983C-9B96-6CCAEB4B9C0C}"/>
                    </a:ext>
                  </a:extLst>
                </p:cNvPr>
                <p:cNvPicPr/>
                <p:nvPr/>
              </p:nvPicPr>
              <p:blipFill>
                <a:blip r:embed="rId181"/>
                <a:stretch>
                  <a:fillRect/>
                </a:stretch>
              </p:blipFill>
              <p:spPr>
                <a:xfrm>
                  <a:off x="3925598" y="6612623"/>
                  <a:ext cx="2955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0" name="Ink 119">
                  <a:extLst>
                    <a:ext uri="{FF2B5EF4-FFF2-40B4-BE49-F238E27FC236}">
                      <a16:creationId xmlns:a16="http://schemas.microsoft.com/office/drawing/2014/main" id="{FF03D8CC-D085-FB7F-A501-99B485F2CF31}"/>
                    </a:ext>
                  </a:extLst>
                </p14:cNvPr>
                <p14:cNvContentPartPr/>
                <p14:nvPr/>
              </p14:nvContentPartPr>
              <p14:xfrm>
                <a:off x="4252478" y="6517583"/>
                <a:ext cx="119520" cy="129960"/>
              </p14:xfrm>
            </p:contentPart>
          </mc:Choice>
          <mc:Fallback>
            <p:pic>
              <p:nvPicPr>
                <p:cNvPr id="120" name="Ink 119">
                  <a:extLst>
                    <a:ext uri="{FF2B5EF4-FFF2-40B4-BE49-F238E27FC236}">
                      <a16:creationId xmlns:a16="http://schemas.microsoft.com/office/drawing/2014/main" id="{FF03D8CC-D085-FB7F-A501-99B485F2CF31}"/>
                    </a:ext>
                  </a:extLst>
                </p:cNvPr>
                <p:cNvPicPr/>
                <p:nvPr/>
              </p:nvPicPr>
              <p:blipFill>
                <a:blip r:embed="rId183"/>
                <a:stretch>
                  <a:fillRect/>
                </a:stretch>
              </p:blipFill>
              <p:spPr>
                <a:xfrm>
                  <a:off x="4243478" y="6508943"/>
                  <a:ext cx="137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1" name="Ink 120">
                  <a:extLst>
                    <a:ext uri="{FF2B5EF4-FFF2-40B4-BE49-F238E27FC236}">
                      <a16:creationId xmlns:a16="http://schemas.microsoft.com/office/drawing/2014/main" id="{FCC93DBC-6FE0-B811-B088-68732594E977}"/>
                    </a:ext>
                  </a:extLst>
                </p14:cNvPr>
                <p14:cNvContentPartPr/>
                <p14:nvPr/>
              </p14:nvContentPartPr>
              <p14:xfrm>
                <a:off x="4489358" y="6557183"/>
                <a:ext cx="464400" cy="93600"/>
              </p14:xfrm>
            </p:contentPart>
          </mc:Choice>
          <mc:Fallback>
            <p:pic>
              <p:nvPicPr>
                <p:cNvPr id="121" name="Ink 120">
                  <a:extLst>
                    <a:ext uri="{FF2B5EF4-FFF2-40B4-BE49-F238E27FC236}">
                      <a16:creationId xmlns:a16="http://schemas.microsoft.com/office/drawing/2014/main" id="{FCC93DBC-6FE0-B811-B088-68732594E977}"/>
                    </a:ext>
                  </a:extLst>
                </p:cNvPr>
                <p:cNvPicPr/>
                <p:nvPr/>
              </p:nvPicPr>
              <p:blipFill>
                <a:blip r:embed="rId185"/>
                <a:stretch>
                  <a:fillRect/>
                </a:stretch>
              </p:blipFill>
              <p:spPr>
                <a:xfrm>
                  <a:off x="4480358" y="6548183"/>
                  <a:ext cx="4820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3" name="Ink 122">
                  <a:extLst>
                    <a:ext uri="{FF2B5EF4-FFF2-40B4-BE49-F238E27FC236}">
                      <a16:creationId xmlns:a16="http://schemas.microsoft.com/office/drawing/2014/main" id="{F0CA6B36-CC35-7BFE-AF72-C03B0273E559}"/>
                    </a:ext>
                  </a:extLst>
                </p14:cNvPr>
                <p14:cNvContentPartPr/>
                <p14:nvPr/>
              </p14:nvContentPartPr>
              <p14:xfrm>
                <a:off x="3295598" y="5098103"/>
                <a:ext cx="302760" cy="262080"/>
              </p14:xfrm>
            </p:contentPart>
          </mc:Choice>
          <mc:Fallback>
            <p:pic>
              <p:nvPicPr>
                <p:cNvPr id="123" name="Ink 122">
                  <a:extLst>
                    <a:ext uri="{FF2B5EF4-FFF2-40B4-BE49-F238E27FC236}">
                      <a16:creationId xmlns:a16="http://schemas.microsoft.com/office/drawing/2014/main" id="{F0CA6B36-CC35-7BFE-AF72-C03B0273E559}"/>
                    </a:ext>
                  </a:extLst>
                </p:cNvPr>
                <p:cNvPicPr/>
                <p:nvPr/>
              </p:nvPicPr>
              <p:blipFill>
                <a:blip r:embed="rId187"/>
                <a:stretch>
                  <a:fillRect/>
                </a:stretch>
              </p:blipFill>
              <p:spPr>
                <a:xfrm>
                  <a:off x="3286598" y="5089463"/>
                  <a:ext cx="3204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0177AB08-9235-B011-E1C8-43AF738F97D9}"/>
                    </a:ext>
                  </a:extLst>
                </p14:cNvPr>
                <p14:cNvContentPartPr/>
                <p14:nvPr/>
              </p14:nvContentPartPr>
              <p14:xfrm>
                <a:off x="3689078" y="5175143"/>
                <a:ext cx="325440" cy="67320"/>
              </p14:xfrm>
            </p:contentPart>
          </mc:Choice>
          <mc:Fallback>
            <p:pic>
              <p:nvPicPr>
                <p:cNvPr id="124" name="Ink 123">
                  <a:extLst>
                    <a:ext uri="{FF2B5EF4-FFF2-40B4-BE49-F238E27FC236}">
                      <a16:creationId xmlns:a16="http://schemas.microsoft.com/office/drawing/2014/main" id="{0177AB08-9235-B011-E1C8-43AF738F97D9}"/>
                    </a:ext>
                  </a:extLst>
                </p:cNvPr>
                <p:cNvPicPr/>
                <p:nvPr/>
              </p:nvPicPr>
              <p:blipFill>
                <a:blip r:embed="rId189"/>
                <a:stretch>
                  <a:fillRect/>
                </a:stretch>
              </p:blipFill>
              <p:spPr>
                <a:xfrm>
                  <a:off x="3680078" y="5166143"/>
                  <a:ext cx="3430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5" name="Ink 124">
                  <a:extLst>
                    <a:ext uri="{FF2B5EF4-FFF2-40B4-BE49-F238E27FC236}">
                      <a16:creationId xmlns:a16="http://schemas.microsoft.com/office/drawing/2014/main" id="{9EBDFA5A-59EC-0B58-FB06-88440BBC6518}"/>
                    </a:ext>
                  </a:extLst>
                </p14:cNvPr>
                <p14:cNvContentPartPr/>
                <p14:nvPr/>
              </p14:nvContentPartPr>
              <p14:xfrm>
                <a:off x="3952958" y="5045543"/>
                <a:ext cx="42840" cy="65160"/>
              </p14:xfrm>
            </p:contentPart>
          </mc:Choice>
          <mc:Fallback>
            <p:pic>
              <p:nvPicPr>
                <p:cNvPr id="125" name="Ink 124">
                  <a:extLst>
                    <a:ext uri="{FF2B5EF4-FFF2-40B4-BE49-F238E27FC236}">
                      <a16:creationId xmlns:a16="http://schemas.microsoft.com/office/drawing/2014/main" id="{9EBDFA5A-59EC-0B58-FB06-88440BBC6518}"/>
                    </a:ext>
                  </a:extLst>
                </p:cNvPr>
                <p:cNvPicPr/>
                <p:nvPr/>
              </p:nvPicPr>
              <p:blipFill>
                <a:blip r:embed="rId191"/>
                <a:stretch>
                  <a:fillRect/>
                </a:stretch>
              </p:blipFill>
              <p:spPr>
                <a:xfrm>
                  <a:off x="3944318" y="5036543"/>
                  <a:ext cx="604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6" name="Ink 125">
                  <a:extLst>
                    <a:ext uri="{FF2B5EF4-FFF2-40B4-BE49-F238E27FC236}">
                      <a16:creationId xmlns:a16="http://schemas.microsoft.com/office/drawing/2014/main" id="{FD101F33-87ED-FE8B-73BB-622F36AD67C0}"/>
                    </a:ext>
                  </a:extLst>
                </p14:cNvPr>
                <p14:cNvContentPartPr/>
                <p14:nvPr/>
              </p14:nvContentPartPr>
              <p14:xfrm>
                <a:off x="4090838" y="5095943"/>
                <a:ext cx="160560" cy="178560"/>
              </p14:xfrm>
            </p:contentPart>
          </mc:Choice>
          <mc:Fallback>
            <p:pic>
              <p:nvPicPr>
                <p:cNvPr id="126" name="Ink 125">
                  <a:extLst>
                    <a:ext uri="{FF2B5EF4-FFF2-40B4-BE49-F238E27FC236}">
                      <a16:creationId xmlns:a16="http://schemas.microsoft.com/office/drawing/2014/main" id="{FD101F33-87ED-FE8B-73BB-622F36AD67C0}"/>
                    </a:ext>
                  </a:extLst>
                </p:cNvPr>
                <p:cNvPicPr/>
                <p:nvPr/>
              </p:nvPicPr>
              <p:blipFill>
                <a:blip r:embed="rId193"/>
                <a:stretch>
                  <a:fillRect/>
                </a:stretch>
              </p:blipFill>
              <p:spPr>
                <a:xfrm>
                  <a:off x="4082198" y="5086943"/>
                  <a:ext cx="1782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7" name="Ink 126">
                  <a:extLst>
                    <a:ext uri="{FF2B5EF4-FFF2-40B4-BE49-F238E27FC236}">
                      <a16:creationId xmlns:a16="http://schemas.microsoft.com/office/drawing/2014/main" id="{5763AC01-4ABB-F160-AB67-4E5051503D53}"/>
                    </a:ext>
                  </a:extLst>
                </p14:cNvPr>
                <p14:cNvContentPartPr/>
                <p14:nvPr/>
              </p14:nvContentPartPr>
              <p14:xfrm>
                <a:off x="3553358" y="5746823"/>
                <a:ext cx="89280" cy="136080"/>
              </p14:xfrm>
            </p:contentPart>
          </mc:Choice>
          <mc:Fallback>
            <p:pic>
              <p:nvPicPr>
                <p:cNvPr id="127" name="Ink 126">
                  <a:extLst>
                    <a:ext uri="{FF2B5EF4-FFF2-40B4-BE49-F238E27FC236}">
                      <a16:creationId xmlns:a16="http://schemas.microsoft.com/office/drawing/2014/main" id="{5763AC01-4ABB-F160-AB67-4E5051503D53}"/>
                    </a:ext>
                  </a:extLst>
                </p:cNvPr>
                <p:cNvPicPr/>
                <p:nvPr/>
              </p:nvPicPr>
              <p:blipFill>
                <a:blip r:embed="rId195"/>
                <a:stretch>
                  <a:fillRect/>
                </a:stretch>
              </p:blipFill>
              <p:spPr>
                <a:xfrm>
                  <a:off x="3544358" y="5738183"/>
                  <a:ext cx="1069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8" name="Ink 127">
                  <a:extLst>
                    <a:ext uri="{FF2B5EF4-FFF2-40B4-BE49-F238E27FC236}">
                      <a16:creationId xmlns:a16="http://schemas.microsoft.com/office/drawing/2014/main" id="{323A36AF-CDC2-3101-434B-FB1186A04BF2}"/>
                    </a:ext>
                  </a:extLst>
                </p14:cNvPr>
                <p14:cNvContentPartPr/>
                <p14:nvPr/>
              </p14:nvContentPartPr>
              <p14:xfrm>
                <a:off x="3921998" y="5494823"/>
                <a:ext cx="92880" cy="467280"/>
              </p14:xfrm>
            </p:contentPart>
          </mc:Choice>
          <mc:Fallback>
            <p:pic>
              <p:nvPicPr>
                <p:cNvPr id="128" name="Ink 127">
                  <a:extLst>
                    <a:ext uri="{FF2B5EF4-FFF2-40B4-BE49-F238E27FC236}">
                      <a16:creationId xmlns:a16="http://schemas.microsoft.com/office/drawing/2014/main" id="{323A36AF-CDC2-3101-434B-FB1186A04BF2}"/>
                    </a:ext>
                  </a:extLst>
                </p:cNvPr>
                <p:cNvPicPr/>
                <p:nvPr/>
              </p:nvPicPr>
              <p:blipFill>
                <a:blip r:embed="rId197"/>
                <a:stretch>
                  <a:fillRect/>
                </a:stretch>
              </p:blipFill>
              <p:spPr>
                <a:xfrm>
                  <a:off x="3913358" y="5486183"/>
                  <a:ext cx="11052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9" name="Ink 128">
                  <a:extLst>
                    <a:ext uri="{FF2B5EF4-FFF2-40B4-BE49-F238E27FC236}">
                      <a16:creationId xmlns:a16="http://schemas.microsoft.com/office/drawing/2014/main" id="{50C6C293-1F15-8C03-138D-4D9996BE8D87}"/>
                    </a:ext>
                  </a:extLst>
                </p14:cNvPr>
                <p14:cNvContentPartPr/>
                <p14:nvPr/>
              </p14:nvContentPartPr>
              <p14:xfrm>
                <a:off x="3914438" y="5695343"/>
                <a:ext cx="237600" cy="117000"/>
              </p14:xfrm>
            </p:contentPart>
          </mc:Choice>
          <mc:Fallback>
            <p:pic>
              <p:nvPicPr>
                <p:cNvPr id="129" name="Ink 128">
                  <a:extLst>
                    <a:ext uri="{FF2B5EF4-FFF2-40B4-BE49-F238E27FC236}">
                      <a16:creationId xmlns:a16="http://schemas.microsoft.com/office/drawing/2014/main" id="{50C6C293-1F15-8C03-138D-4D9996BE8D87}"/>
                    </a:ext>
                  </a:extLst>
                </p:cNvPr>
                <p:cNvPicPr/>
                <p:nvPr/>
              </p:nvPicPr>
              <p:blipFill>
                <a:blip r:embed="rId199"/>
                <a:stretch>
                  <a:fillRect/>
                </a:stretch>
              </p:blipFill>
              <p:spPr>
                <a:xfrm>
                  <a:off x="3905438" y="5686703"/>
                  <a:ext cx="25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0" name="Ink 129">
                  <a:extLst>
                    <a:ext uri="{FF2B5EF4-FFF2-40B4-BE49-F238E27FC236}">
                      <a16:creationId xmlns:a16="http://schemas.microsoft.com/office/drawing/2014/main" id="{96670CE3-DA0B-42EF-DFD2-4E1ABAA08281}"/>
                    </a:ext>
                  </a:extLst>
                </p14:cNvPr>
                <p14:cNvContentPartPr/>
                <p14:nvPr/>
              </p14:nvContentPartPr>
              <p14:xfrm>
                <a:off x="4127558" y="5602463"/>
                <a:ext cx="6120" cy="40680"/>
              </p14:xfrm>
            </p:contentPart>
          </mc:Choice>
          <mc:Fallback>
            <p:pic>
              <p:nvPicPr>
                <p:cNvPr id="130" name="Ink 129">
                  <a:extLst>
                    <a:ext uri="{FF2B5EF4-FFF2-40B4-BE49-F238E27FC236}">
                      <a16:creationId xmlns:a16="http://schemas.microsoft.com/office/drawing/2014/main" id="{96670CE3-DA0B-42EF-DFD2-4E1ABAA08281}"/>
                    </a:ext>
                  </a:extLst>
                </p:cNvPr>
                <p:cNvPicPr/>
                <p:nvPr/>
              </p:nvPicPr>
              <p:blipFill>
                <a:blip r:embed="rId201"/>
                <a:stretch>
                  <a:fillRect/>
                </a:stretch>
              </p:blipFill>
              <p:spPr>
                <a:xfrm>
                  <a:off x="4118918" y="5593463"/>
                  <a:ext cx="23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1" name="Ink 130">
                  <a:extLst>
                    <a:ext uri="{FF2B5EF4-FFF2-40B4-BE49-F238E27FC236}">
                      <a16:creationId xmlns:a16="http://schemas.microsoft.com/office/drawing/2014/main" id="{E6F3525E-8A97-BD58-410A-22D0EC63555F}"/>
                    </a:ext>
                  </a:extLst>
                </p14:cNvPr>
                <p14:cNvContentPartPr/>
                <p14:nvPr/>
              </p14:nvContentPartPr>
              <p14:xfrm>
                <a:off x="4177238" y="5589863"/>
                <a:ext cx="505440" cy="277200"/>
              </p14:xfrm>
            </p:contentPart>
          </mc:Choice>
          <mc:Fallback>
            <p:pic>
              <p:nvPicPr>
                <p:cNvPr id="131" name="Ink 130">
                  <a:extLst>
                    <a:ext uri="{FF2B5EF4-FFF2-40B4-BE49-F238E27FC236}">
                      <a16:creationId xmlns:a16="http://schemas.microsoft.com/office/drawing/2014/main" id="{E6F3525E-8A97-BD58-410A-22D0EC63555F}"/>
                    </a:ext>
                  </a:extLst>
                </p:cNvPr>
                <p:cNvPicPr/>
                <p:nvPr/>
              </p:nvPicPr>
              <p:blipFill>
                <a:blip r:embed="rId203"/>
                <a:stretch>
                  <a:fillRect/>
                </a:stretch>
              </p:blipFill>
              <p:spPr>
                <a:xfrm>
                  <a:off x="4168238" y="5581223"/>
                  <a:ext cx="5230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2" name="Ink 131">
                  <a:extLst>
                    <a:ext uri="{FF2B5EF4-FFF2-40B4-BE49-F238E27FC236}">
                      <a16:creationId xmlns:a16="http://schemas.microsoft.com/office/drawing/2014/main" id="{E8FD81D7-C519-3904-9492-51B389DD7C92}"/>
                    </a:ext>
                  </a:extLst>
                </p14:cNvPr>
                <p14:cNvContentPartPr/>
                <p14:nvPr/>
              </p14:nvContentPartPr>
              <p14:xfrm>
                <a:off x="1039838" y="4899383"/>
                <a:ext cx="3906720" cy="1954440"/>
              </p14:xfrm>
            </p:contentPart>
          </mc:Choice>
          <mc:Fallback>
            <p:pic>
              <p:nvPicPr>
                <p:cNvPr id="132" name="Ink 131">
                  <a:extLst>
                    <a:ext uri="{FF2B5EF4-FFF2-40B4-BE49-F238E27FC236}">
                      <a16:creationId xmlns:a16="http://schemas.microsoft.com/office/drawing/2014/main" id="{E8FD81D7-C519-3904-9492-51B389DD7C92}"/>
                    </a:ext>
                  </a:extLst>
                </p:cNvPr>
                <p:cNvPicPr/>
                <p:nvPr/>
              </p:nvPicPr>
              <p:blipFill>
                <a:blip r:embed="rId205"/>
                <a:stretch>
                  <a:fillRect/>
                </a:stretch>
              </p:blipFill>
              <p:spPr>
                <a:xfrm>
                  <a:off x="1030838" y="4890383"/>
                  <a:ext cx="3924360" cy="19720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3" name="Ink 132">
                  <a:extLst>
                    <a:ext uri="{FF2B5EF4-FFF2-40B4-BE49-F238E27FC236}">
                      <a16:creationId xmlns:a16="http://schemas.microsoft.com/office/drawing/2014/main" id="{E93E284E-B9B3-DA9B-28FD-5C07C390EBD0}"/>
                    </a:ext>
                  </a:extLst>
                </p14:cNvPr>
                <p14:cNvContentPartPr/>
                <p14:nvPr/>
              </p14:nvContentPartPr>
              <p14:xfrm>
                <a:off x="2448518" y="4756463"/>
                <a:ext cx="100440" cy="285480"/>
              </p14:xfrm>
            </p:contentPart>
          </mc:Choice>
          <mc:Fallback>
            <p:pic>
              <p:nvPicPr>
                <p:cNvPr id="133" name="Ink 132">
                  <a:extLst>
                    <a:ext uri="{FF2B5EF4-FFF2-40B4-BE49-F238E27FC236}">
                      <a16:creationId xmlns:a16="http://schemas.microsoft.com/office/drawing/2014/main" id="{E93E284E-B9B3-DA9B-28FD-5C07C390EBD0}"/>
                    </a:ext>
                  </a:extLst>
                </p:cNvPr>
                <p:cNvPicPr/>
                <p:nvPr/>
              </p:nvPicPr>
              <p:blipFill>
                <a:blip r:embed="rId207"/>
                <a:stretch>
                  <a:fillRect/>
                </a:stretch>
              </p:blipFill>
              <p:spPr>
                <a:xfrm>
                  <a:off x="2439878" y="4747463"/>
                  <a:ext cx="1180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4" name="Ink 133">
                  <a:extLst>
                    <a:ext uri="{FF2B5EF4-FFF2-40B4-BE49-F238E27FC236}">
                      <a16:creationId xmlns:a16="http://schemas.microsoft.com/office/drawing/2014/main" id="{5A4A3945-6F78-7F68-FD02-2A589695FF42}"/>
                    </a:ext>
                  </a:extLst>
                </p14:cNvPr>
                <p14:cNvContentPartPr/>
                <p14:nvPr/>
              </p14:nvContentPartPr>
              <p14:xfrm>
                <a:off x="2427278" y="4685903"/>
                <a:ext cx="202320" cy="96840"/>
              </p14:xfrm>
            </p:contentPart>
          </mc:Choice>
          <mc:Fallback>
            <p:pic>
              <p:nvPicPr>
                <p:cNvPr id="134" name="Ink 133">
                  <a:extLst>
                    <a:ext uri="{FF2B5EF4-FFF2-40B4-BE49-F238E27FC236}">
                      <a16:creationId xmlns:a16="http://schemas.microsoft.com/office/drawing/2014/main" id="{5A4A3945-6F78-7F68-FD02-2A589695FF42}"/>
                    </a:ext>
                  </a:extLst>
                </p:cNvPr>
                <p:cNvPicPr/>
                <p:nvPr/>
              </p:nvPicPr>
              <p:blipFill>
                <a:blip r:embed="rId209"/>
                <a:stretch>
                  <a:fillRect/>
                </a:stretch>
              </p:blipFill>
              <p:spPr>
                <a:xfrm>
                  <a:off x="2418638" y="4677263"/>
                  <a:ext cx="21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6" name="Ink 135">
                  <a:extLst>
                    <a:ext uri="{FF2B5EF4-FFF2-40B4-BE49-F238E27FC236}">
                      <a16:creationId xmlns:a16="http://schemas.microsoft.com/office/drawing/2014/main" id="{8F88579D-1574-26A1-2F99-9007E819DFF1}"/>
                    </a:ext>
                  </a:extLst>
                </p14:cNvPr>
                <p14:cNvContentPartPr/>
                <p14:nvPr/>
              </p14:nvContentPartPr>
              <p14:xfrm>
                <a:off x="487598" y="4825943"/>
                <a:ext cx="1734480" cy="982080"/>
              </p14:xfrm>
            </p:contentPart>
          </mc:Choice>
          <mc:Fallback>
            <p:pic>
              <p:nvPicPr>
                <p:cNvPr id="136" name="Ink 135">
                  <a:extLst>
                    <a:ext uri="{FF2B5EF4-FFF2-40B4-BE49-F238E27FC236}">
                      <a16:creationId xmlns:a16="http://schemas.microsoft.com/office/drawing/2014/main" id="{8F88579D-1574-26A1-2F99-9007E819DFF1}"/>
                    </a:ext>
                  </a:extLst>
                </p:cNvPr>
                <p:cNvPicPr/>
                <p:nvPr/>
              </p:nvPicPr>
              <p:blipFill>
                <a:blip r:embed="rId211"/>
                <a:stretch>
                  <a:fillRect/>
                </a:stretch>
              </p:blipFill>
              <p:spPr>
                <a:xfrm>
                  <a:off x="478958" y="4816943"/>
                  <a:ext cx="1752120" cy="999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8" name="Ink 137">
                  <a:extLst>
                    <a:ext uri="{FF2B5EF4-FFF2-40B4-BE49-F238E27FC236}">
                      <a16:creationId xmlns:a16="http://schemas.microsoft.com/office/drawing/2014/main" id="{2EE8864B-A809-8727-DCD1-7899D69CD69F}"/>
                    </a:ext>
                  </a:extLst>
                </p14:cNvPr>
                <p14:cNvContentPartPr/>
                <p14:nvPr/>
              </p14:nvContentPartPr>
              <p14:xfrm>
                <a:off x="2840558" y="4608503"/>
                <a:ext cx="71280" cy="296640"/>
              </p14:xfrm>
            </p:contentPart>
          </mc:Choice>
          <mc:Fallback>
            <p:pic>
              <p:nvPicPr>
                <p:cNvPr id="138" name="Ink 137">
                  <a:extLst>
                    <a:ext uri="{FF2B5EF4-FFF2-40B4-BE49-F238E27FC236}">
                      <a16:creationId xmlns:a16="http://schemas.microsoft.com/office/drawing/2014/main" id="{2EE8864B-A809-8727-DCD1-7899D69CD69F}"/>
                    </a:ext>
                  </a:extLst>
                </p:cNvPr>
                <p:cNvPicPr/>
                <p:nvPr/>
              </p:nvPicPr>
              <p:blipFill>
                <a:blip r:embed="rId213"/>
                <a:stretch>
                  <a:fillRect/>
                </a:stretch>
              </p:blipFill>
              <p:spPr>
                <a:xfrm>
                  <a:off x="2831918" y="4599863"/>
                  <a:ext cx="8892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9" name="Ink 138">
                  <a:extLst>
                    <a:ext uri="{FF2B5EF4-FFF2-40B4-BE49-F238E27FC236}">
                      <a16:creationId xmlns:a16="http://schemas.microsoft.com/office/drawing/2014/main" id="{4BF8442C-0700-26D4-8A23-654A86B9B893}"/>
                    </a:ext>
                  </a:extLst>
                </p14:cNvPr>
                <p14:cNvContentPartPr/>
                <p14:nvPr/>
              </p14:nvContentPartPr>
              <p14:xfrm>
                <a:off x="2761718" y="4860863"/>
                <a:ext cx="219600" cy="150120"/>
              </p14:xfrm>
            </p:contentPart>
          </mc:Choice>
          <mc:Fallback>
            <p:pic>
              <p:nvPicPr>
                <p:cNvPr id="139" name="Ink 138">
                  <a:extLst>
                    <a:ext uri="{FF2B5EF4-FFF2-40B4-BE49-F238E27FC236}">
                      <a16:creationId xmlns:a16="http://schemas.microsoft.com/office/drawing/2014/main" id="{4BF8442C-0700-26D4-8A23-654A86B9B893}"/>
                    </a:ext>
                  </a:extLst>
                </p:cNvPr>
                <p:cNvPicPr/>
                <p:nvPr/>
              </p:nvPicPr>
              <p:blipFill>
                <a:blip r:embed="rId215"/>
                <a:stretch>
                  <a:fillRect/>
                </a:stretch>
              </p:blipFill>
              <p:spPr>
                <a:xfrm>
                  <a:off x="2753078" y="4851863"/>
                  <a:ext cx="2372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1" name="Ink 140">
                  <a:extLst>
                    <a:ext uri="{FF2B5EF4-FFF2-40B4-BE49-F238E27FC236}">
                      <a16:creationId xmlns:a16="http://schemas.microsoft.com/office/drawing/2014/main" id="{D908FC11-7049-0C02-1672-9CF939FD55F5}"/>
                    </a:ext>
                  </a:extLst>
                </p14:cNvPr>
                <p14:cNvContentPartPr/>
                <p14:nvPr/>
              </p14:nvContentPartPr>
              <p14:xfrm>
                <a:off x="1911038" y="5822063"/>
                <a:ext cx="808920" cy="272160"/>
              </p14:xfrm>
            </p:contentPart>
          </mc:Choice>
          <mc:Fallback>
            <p:pic>
              <p:nvPicPr>
                <p:cNvPr id="141" name="Ink 140">
                  <a:extLst>
                    <a:ext uri="{FF2B5EF4-FFF2-40B4-BE49-F238E27FC236}">
                      <a16:creationId xmlns:a16="http://schemas.microsoft.com/office/drawing/2014/main" id="{D908FC11-7049-0C02-1672-9CF939FD55F5}"/>
                    </a:ext>
                  </a:extLst>
                </p:cNvPr>
                <p:cNvPicPr/>
                <p:nvPr/>
              </p:nvPicPr>
              <p:blipFill>
                <a:blip r:embed="rId217"/>
                <a:stretch>
                  <a:fillRect/>
                </a:stretch>
              </p:blipFill>
              <p:spPr>
                <a:xfrm>
                  <a:off x="1902398" y="5813063"/>
                  <a:ext cx="8265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2" name="Ink 141">
                  <a:extLst>
                    <a:ext uri="{FF2B5EF4-FFF2-40B4-BE49-F238E27FC236}">
                      <a16:creationId xmlns:a16="http://schemas.microsoft.com/office/drawing/2014/main" id="{7A508B50-0195-E7E2-DA0F-2A050799367F}"/>
                    </a:ext>
                  </a:extLst>
                </p14:cNvPr>
                <p14:cNvContentPartPr/>
                <p14:nvPr/>
              </p14:nvContentPartPr>
              <p14:xfrm>
                <a:off x="1753358" y="5737463"/>
                <a:ext cx="1112760" cy="412920"/>
              </p14:xfrm>
            </p:contentPart>
          </mc:Choice>
          <mc:Fallback>
            <p:pic>
              <p:nvPicPr>
                <p:cNvPr id="142" name="Ink 141">
                  <a:extLst>
                    <a:ext uri="{FF2B5EF4-FFF2-40B4-BE49-F238E27FC236}">
                      <a16:creationId xmlns:a16="http://schemas.microsoft.com/office/drawing/2014/main" id="{7A508B50-0195-E7E2-DA0F-2A050799367F}"/>
                    </a:ext>
                  </a:extLst>
                </p:cNvPr>
                <p:cNvPicPr/>
                <p:nvPr/>
              </p:nvPicPr>
              <p:blipFill>
                <a:blip r:embed="rId219"/>
                <a:stretch>
                  <a:fillRect/>
                </a:stretch>
              </p:blipFill>
              <p:spPr>
                <a:xfrm>
                  <a:off x="1744718" y="5728463"/>
                  <a:ext cx="113040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4" name="Ink 143">
                  <a:extLst>
                    <a:ext uri="{FF2B5EF4-FFF2-40B4-BE49-F238E27FC236}">
                      <a16:creationId xmlns:a16="http://schemas.microsoft.com/office/drawing/2014/main" id="{013C698E-442A-4137-676E-ADDD5589AAD6}"/>
                    </a:ext>
                  </a:extLst>
                </p14:cNvPr>
                <p14:cNvContentPartPr/>
                <p14:nvPr/>
              </p14:nvContentPartPr>
              <p14:xfrm>
                <a:off x="1957478" y="5103863"/>
                <a:ext cx="681480" cy="608040"/>
              </p14:xfrm>
            </p:contentPart>
          </mc:Choice>
          <mc:Fallback>
            <p:pic>
              <p:nvPicPr>
                <p:cNvPr id="144" name="Ink 143">
                  <a:extLst>
                    <a:ext uri="{FF2B5EF4-FFF2-40B4-BE49-F238E27FC236}">
                      <a16:creationId xmlns:a16="http://schemas.microsoft.com/office/drawing/2014/main" id="{013C698E-442A-4137-676E-ADDD5589AAD6}"/>
                    </a:ext>
                  </a:extLst>
                </p:cNvPr>
                <p:cNvPicPr/>
                <p:nvPr/>
              </p:nvPicPr>
              <p:blipFill>
                <a:blip r:embed="rId221"/>
                <a:stretch>
                  <a:fillRect/>
                </a:stretch>
              </p:blipFill>
              <p:spPr>
                <a:xfrm>
                  <a:off x="1948478" y="5095223"/>
                  <a:ext cx="69912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5" name="Ink 144">
                  <a:extLst>
                    <a:ext uri="{FF2B5EF4-FFF2-40B4-BE49-F238E27FC236}">
                      <a16:creationId xmlns:a16="http://schemas.microsoft.com/office/drawing/2014/main" id="{0A93A2B5-661C-2838-7F79-504992FE28DD}"/>
                    </a:ext>
                  </a:extLst>
                </p14:cNvPr>
                <p14:cNvContentPartPr/>
                <p14:nvPr/>
              </p14:nvContentPartPr>
              <p14:xfrm>
                <a:off x="2492438" y="5030783"/>
                <a:ext cx="229680" cy="168120"/>
              </p14:xfrm>
            </p:contentPart>
          </mc:Choice>
          <mc:Fallback>
            <p:pic>
              <p:nvPicPr>
                <p:cNvPr id="145" name="Ink 144">
                  <a:extLst>
                    <a:ext uri="{FF2B5EF4-FFF2-40B4-BE49-F238E27FC236}">
                      <a16:creationId xmlns:a16="http://schemas.microsoft.com/office/drawing/2014/main" id="{0A93A2B5-661C-2838-7F79-504992FE28DD}"/>
                    </a:ext>
                  </a:extLst>
                </p:cNvPr>
                <p:cNvPicPr/>
                <p:nvPr/>
              </p:nvPicPr>
              <p:blipFill>
                <a:blip r:embed="rId223"/>
                <a:stretch>
                  <a:fillRect/>
                </a:stretch>
              </p:blipFill>
              <p:spPr>
                <a:xfrm>
                  <a:off x="2483798" y="5021783"/>
                  <a:ext cx="2473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6" name="Ink 145">
                  <a:extLst>
                    <a:ext uri="{FF2B5EF4-FFF2-40B4-BE49-F238E27FC236}">
                      <a16:creationId xmlns:a16="http://schemas.microsoft.com/office/drawing/2014/main" id="{DA61757D-7CA4-7785-D29D-93278283AA83}"/>
                    </a:ext>
                  </a:extLst>
                </p14:cNvPr>
                <p14:cNvContentPartPr/>
                <p14:nvPr/>
              </p14:nvContentPartPr>
              <p14:xfrm>
                <a:off x="1835078" y="5226983"/>
                <a:ext cx="1071000" cy="530280"/>
              </p14:xfrm>
            </p:contentPart>
          </mc:Choice>
          <mc:Fallback>
            <p:pic>
              <p:nvPicPr>
                <p:cNvPr id="146" name="Ink 145">
                  <a:extLst>
                    <a:ext uri="{FF2B5EF4-FFF2-40B4-BE49-F238E27FC236}">
                      <a16:creationId xmlns:a16="http://schemas.microsoft.com/office/drawing/2014/main" id="{DA61757D-7CA4-7785-D29D-93278283AA83}"/>
                    </a:ext>
                  </a:extLst>
                </p:cNvPr>
                <p:cNvPicPr/>
                <p:nvPr/>
              </p:nvPicPr>
              <p:blipFill>
                <a:blip r:embed="rId225"/>
                <a:stretch>
                  <a:fillRect/>
                </a:stretch>
              </p:blipFill>
              <p:spPr>
                <a:xfrm>
                  <a:off x="1826438" y="5217983"/>
                  <a:ext cx="108864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7" name="Ink 146">
                  <a:extLst>
                    <a:ext uri="{FF2B5EF4-FFF2-40B4-BE49-F238E27FC236}">
                      <a16:creationId xmlns:a16="http://schemas.microsoft.com/office/drawing/2014/main" id="{CB31A286-75FC-2EDA-7272-697218870B90}"/>
                    </a:ext>
                  </a:extLst>
                </p14:cNvPr>
                <p14:cNvContentPartPr/>
                <p14:nvPr/>
              </p14:nvContentPartPr>
              <p14:xfrm>
                <a:off x="2764958" y="5179103"/>
                <a:ext cx="220680" cy="121680"/>
              </p14:xfrm>
            </p:contentPart>
          </mc:Choice>
          <mc:Fallback>
            <p:pic>
              <p:nvPicPr>
                <p:cNvPr id="147" name="Ink 146">
                  <a:extLst>
                    <a:ext uri="{FF2B5EF4-FFF2-40B4-BE49-F238E27FC236}">
                      <a16:creationId xmlns:a16="http://schemas.microsoft.com/office/drawing/2014/main" id="{CB31A286-75FC-2EDA-7272-697218870B90}"/>
                    </a:ext>
                  </a:extLst>
                </p:cNvPr>
                <p:cNvPicPr/>
                <p:nvPr/>
              </p:nvPicPr>
              <p:blipFill>
                <a:blip r:embed="rId227"/>
                <a:stretch>
                  <a:fillRect/>
                </a:stretch>
              </p:blipFill>
              <p:spPr>
                <a:xfrm>
                  <a:off x="2755958" y="5170103"/>
                  <a:ext cx="2383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8" name="Ink 147">
                  <a:extLst>
                    <a:ext uri="{FF2B5EF4-FFF2-40B4-BE49-F238E27FC236}">
                      <a16:creationId xmlns:a16="http://schemas.microsoft.com/office/drawing/2014/main" id="{3D6EE375-A317-5E41-04DC-7AF095B2C0A7}"/>
                    </a:ext>
                  </a:extLst>
                </p14:cNvPr>
                <p14:cNvContentPartPr/>
                <p14:nvPr/>
              </p14:nvContentPartPr>
              <p14:xfrm>
                <a:off x="1881878" y="5394383"/>
                <a:ext cx="1120680" cy="377640"/>
              </p14:xfrm>
            </p:contentPart>
          </mc:Choice>
          <mc:Fallback>
            <p:pic>
              <p:nvPicPr>
                <p:cNvPr id="148" name="Ink 147">
                  <a:extLst>
                    <a:ext uri="{FF2B5EF4-FFF2-40B4-BE49-F238E27FC236}">
                      <a16:creationId xmlns:a16="http://schemas.microsoft.com/office/drawing/2014/main" id="{3D6EE375-A317-5E41-04DC-7AF095B2C0A7}"/>
                    </a:ext>
                  </a:extLst>
                </p:cNvPr>
                <p:cNvPicPr/>
                <p:nvPr/>
              </p:nvPicPr>
              <p:blipFill>
                <a:blip r:embed="rId229"/>
                <a:stretch>
                  <a:fillRect/>
                </a:stretch>
              </p:blipFill>
              <p:spPr>
                <a:xfrm>
                  <a:off x="1873238" y="5385383"/>
                  <a:ext cx="113832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9" name="Ink 148">
                  <a:extLst>
                    <a:ext uri="{FF2B5EF4-FFF2-40B4-BE49-F238E27FC236}">
                      <a16:creationId xmlns:a16="http://schemas.microsoft.com/office/drawing/2014/main" id="{A4797597-146F-34DA-D28B-AE15C06511E0}"/>
                    </a:ext>
                  </a:extLst>
                </p14:cNvPr>
                <p14:cNvContentPartPr/>
                <p14:nvPr/>
              </p14:nvContentPartPr>
              <p14:xfrm>
                <a:off x="2940638" y="5340023"/>
                <a:ext cx="98640" cy="186480"/>
              </p14:xfrm>
            </p:contentPart>
          </mc:Choice>
          <mc:Fallback>
            <p:pic>
              <p:nvPicPr>
                <p:cNvPr id="149" name="Ink 148">
                  <a:extLst>
                    <a:ext uri="{FF2B5EF4-FFF2-40B4-BE49-F238E27FC236}">
                      <a16:creationId xmlns:a16="http://schemas.microsoft.com/office/drawing/2014/main" id="{A4797597-146F-34DA-D28B-AE15C06511E0}"/>
                    </a:ext>
                  </a:extLst>
                </p:cNvPr>
                <p:cNvPicPr/>
                <p:nvPr/>
              </p:nvPicPr>
              <p:blipFill>
                <a:blip r:embed="rId231"/>
                <a:stretch>
                  <a:fillRect/>
                </a:stretch>
              </p:blipFill>
              <p:spPr>
                <a:xfrm>
                  <a:off x="2931998" y="5331023"/>
                  <a:ext cx="116280" cy="20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2">
            <p14:nvContentPartPr>
              <p14:cNvPr id="151" name="Ink 150">
                <a:extLst>
                  <a:ext uri="{FF2B5EF4-FFF2-40B4-BE49-F238E27FC236}">
                    <a16:creationId xmlns:a16="http://schemas.microsoft.com/office/drawing/2014/main" id="{663BFBF3-2604-0AA0-72F5-30897575E97D}"/>
                  </a:ext>
                </a:extLst>
              </p14:cNvPr>
              <p14:cNvContentPartPr/>
              <p14:nvPr/>
            </p14:nvContentPartPr>
            <p14:xfrm>
              <a:off x="3419078" y="4411583"/>
              <a:ext cx="70560" cy="296640"/>
            </p14:xfrm>
          </p:contentPart>
        </mc:Choice>
        <mc:Fallback>
          <p:pic>
            <p:nvPicPr>
              <p:cNvPr id="151" name="Ink 150">
                <a:extLst>
                  <a:ext uri="{FF2B5EF4-FFF2-40B4-BE49-F238E27FC236}">
                    <a16:creationId xmlns:a16="http://schemas.microsoft.com/office/drawing/2014/main" id="{663BFBF3-2604-0AA0-72F5-30897575E97D}"/>
                  </a:ext>
                </a:extLst>
              </p:cNvPr>
              <p:cNvPicPr/>
              <p:nvPr/>
            </p:nvPicPr>
            <p:blipFill>
              <a:blip r:embed="rId233"/>
              <a:stretch>
                <a:fillRect/>
              </a:stretch>
            </p:blipFill>
            <p:spPr>
              <a:xfrm>
                <a:off x="3410438" y="4402583"/>
                <a:ext cx="882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2" name="Ink 151">
                <a:extLst>
                  <a:ext uri="{FF2B5EF4-FFF2-40B4-BE49-F238E27FC236}">
                    <a16:creationId xmlns:a16="http://schemas.microsoft.com/office/drawing/2014/main" id="{E26B1B4F-72E6-1883-8DC3-7E2D269170B7}"/>
                  </a:ext>
                </a:extLst>
              </p14:cNvPr>
              <p14:cNvContentPartPr/>
              <p14:nvPr/>
            </p14:nvContentPartPr>
            <p14:xfrm>
              <a:off x="3581438" y="4506983"/>
              <a:ext cx="139320" cy="183240"/>
            </p14:xfrm>
          </p:contentPart>
        </mc:Choice>
        <mc:Fallback>
          <p:pic>
            <p:nvPicPr>
              <p:cNvPr id="152" name="Ink 151">
                <a:extLst>
                  <a:ext uri="{FF2B5EF4-FFF2-40B4-BE49-F238E27FC236}">
                    <a16:creationId xmlns:a16="http://schemas.microsoft.com/office/drawing/2014/main" id="{E26B1B4F-72E6-1883-8DC3-7E2D269170B7}"/>
                  </a:ext>
                </a:extLst>
              </p:cNvPr>
              <p:cNvPicPr/>
              <p:nvPr/>
            </p:nvPicPr>
            <p:blipFill>
              <a:blip r:embed="rId235"/>
              <a:stretch>
                <a:fillRect/>
              </a:stretch>
            </p:blipFill>
            <p:spPr>
              <a:xfrm>
                <a:off x="3572438" y="4498343"/>
                <a:ext cx="1569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3" name="Ink 152">
                <a:extLst>
                  <a:ext uri="{FF2B5EF4-FFF2-40B4-BE49-F238E27FC236}">
                    <a16:creationId xmlns:a16="http://schemas.microsoft.com/office/drawing/2014/main" id="{969B1D14-E9AC-A91A-881C-08D995D02802}"/>
                  </a:ext>
                </a:extLst>
              </p14:cNvPr>
              <p14:cNvContentPartPr/>
              <p14:nvPr/>
            </p14:nvContentPartPr>
            <p14:xfrm>
              <a:off x="3726158" y="4443623"/>
              <a:ext cx="42120" cy="75240"/>
            </p14:xfrm>
          </p:contentPart>
        </mc:Choice>
        <mc:Fallback>
          <p:pic>
            <p:nvPicPr>
              <p:cNvPr id="153" name="Ink 152">
                <a:extLst>
                  <a:ext uri="{FF2B5EF4-FFF2-40B4-BE49-F238E27FC236}">
                    <a16:creationId xmlns:a16="http://schemas.microsoft.com/office/drawing/2014/main" id="{969B1D14-E9AC-A91A-881C-08D995D02802}"/>
                  </a:ext>
                </a:extLst>
              </p:cNvPr>
              <p:cNvPicPr/>
              <p:nvPr/>
            </p:nvPicPr>
            <p:blipFill>
              <a:blip r:embed="rId237"/>
              <a:stretch>
                <a:fillRect/>
              </a:stretch>
            </p:blipFill>
            <p:spPr>
              <a:xfrm>
                <a:off x="3717518" y="4434983"/>
                <a:ext cx="59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4" name="Ink 153">
                <a:extLst>
                  <a:ext uri="{FF2B5EF4-FFF2-40B4-BE49-F238E27FC236}">
                    <a16:creationId xmlns:a16="http://schemas.microsoft.com/office/drawing/2014/main" id="{CBA8A15E-1392-846F-3137-8C5C5B66C5CC}"/>
                  </a:ext>
                </a:extLst>
              </p14:cNvPr>
              <p14:cNvContentPartPr/>
              <p14:nvPr/>
            </p14:nvContentPartPr>
            <p14:xfrm>
              <a:off x="3820118" y="4452983"/>
              <a:ext cx="17280" cy="158040"/>
            </p14:xfrm>
          </p:contentPart>
        </mc:Choice>
        <mc:Fallback>
          <p:pic>
            <p:nvPicPr>
              <p:cNvPr id="154" name="Ink 153">
                <a:extLst>
                  <a:ext uri="{FF2B5EF4-FFF2-40B4-BE49-F238E27FC236}">
                    <a16:creationId xmlns:a16="http://schemas.microsoft.com/office/drawing/2014/main" id="{CBA8A15E-1392-846F-3137-8C5C5B66C5CC}"/>
                  </a:ext>
                </a:extLst>
              </p:cNvPr>
              <p:cNvPicPr/>
              <p:nvPr/>
            </p:nvPicPr>
            <p:blipFill>
              <a:blip r:embed="rId239"/>
              <a:stretch>
                <a:fillRect/>
              </a:stretch>
            </p:blipFill>
            <p:spPr>
              <a:xfrm>
                <a:off x="3811478" y="4443983"/>
                <a:ext cx="34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5" name="Ink 154">
                <a:extLst>
                  <a:ext uri="{FF2B5EF4-FFF2-40B4-BE49-F238E27FC236}">
                    <a16:creationId xmlns:a16="http://schemas.microsoft.com/office/drawing/2014/main" id="{081791C9-4496-4D22-461C-0300AABD9DBC}"/>
                  </a:ext>
                </a:extLst>
              </p14:cNvPr>
              <p14:cNvContentPartPr/>
              <p14:nvPr/>
            </p14:nvContentPartPr>
            <p14:xfrm>
              <a:off x="3932798" y="4600223"/>
              <a:ext cx="11520" cy="15120"/>
            </p14:xfrm>
          </p:contentPart>
        </mc:Choice>
        <mc:Fallback>
          <p:pic>
            <p:nvPicPr>
              <p:cNvPr id="155" name="Ink 154">
                <a:extLst>
                  <a:ext uri="{FF2B5EF4-FFF2-40B4-BE49-F238E27FC236}">
                    <a16:creationId xmlns:a16="http://schemas.microsoft.com/office/drawing/2014/main" id="{081791C9-4496-4D22-461C-0300AABD9DBC}"/>
                  </a:ext>
                </a:extLst>
              </p:cNvPr>
              <p:cNvPicPr/>
              <p:nvPr/>
            </p:nvPicPr>
            <p:blipFill>
              <a:blip r:embed="rId241"/>
              <a:stretch>
                <a:fillRect/>
              </a:stretch>
            </p:blipFill>
            <p:spPr>
              <a:xfrm>
                <a:off x="3924158" y="4591583"/>
                <a:ext cx="29160" cy="32760"/>
              </a:xfrm>
              <a:prstGeom prst="rect">
                <a:avLst/>
              </a:prstGeom>
            </p:spPr>
          </p:pic>
        </mc:Fallback>
      </mc:AlternateContent>
      <p:grpSp>
        <p:nvGrpSpPr>
          <p:cNvPr id="174" name="Group 173">
            <a:extLst>
              <a:ext uri="{FF2B5EF4-FFF2-40B4-BE49-F238E27FC236}">
                <a16:creationId xmlns:a16="http://schemas.microsoft.com/office/drawing/2014/main" id="{444CA371-86A0-B7C8-77F2-8ED28DDBF486}"/>
              </a:ext>
            </a:extLst>
          </p:cNvPr>
          <p:cNvGrpSpPr/>
          <p:nvPr/>
        </p:nvGrpSpPr>
        <p:grpSpPr>
          <a:xfrm>
            <a:off x="6443438" y="1390463"/>
            <a:ext cx="847800" cy="1113120"/>
            <a:chOff x="6443438" y="1390463"/>
            <a:chExt cx="847800" cy="1113120"/>
          </a:xfrm>
        </p:grpSpPr>
        <mc:AlternateContent xmlns:mc="http://schemas.openxmlformats.org/markup-compatibility/2006">
          <mc:Choice xmlns:p14="http://schemas.microsoft.com/office/powerpoint/2010/main" Requires="p14">
            <p:contentPart p14:bwMode="auto" r:id="rId242">
              <p14:nvContentPartPr>
                <p14:cNvPr id="77" name="Ink 76">
                  <a:extLst>
                    <a:ext uri="{FF2B5EF4-FFF2-40B4-BE49-F238E27FC236}">
                      <a16:creationId xmlns:a16="http://schemas.microsoft.com/office/drawing/2014/main" id="{975DA193-2136-EA4D-4E14-ECFB1AD215A3}"/>
                    </a:ext>
                  </a:extLst>
                </p14:cNvPr>
                <p14:cNvContentPartPr/>
                <p14:nvPr/>
              </p14:nvContentPartPr>
              <p14:xfrm>
                <a:off x="6515798" y="2071943"/>
                <a:ext cx="64440" cy="39600"/>
              </p14:xfrm>
            </p:contentPart>
          </mc:Choice>
          <mc:Fallback>
            <p:pic>
              <p:nvPicPr>
                <p:cNvPr id="77" name="Ink 76">
                  <a:extLst>
                    <a:ext uri="{FF2B5EF4-FFF2-40B4-BE49-F238E27FC236}">
                      <a16:creationId xmlns:a16="http://schemas.microsoft.com/office/drawing/2014/main" id="{975DA193-2136-EA4D-4E14-ECFB1AD215A3}"/>
                    </a:ext>
                  </a:extLst>
                </p:cNvPr>
                <p:cNvPicPr/>
                <p:nvPr/>
              </p:nvPicPr>
              <p:blipFill>
                <a:blip r:embed="rId243"/>
                <a:stretch>
                  <a:fillRect/>
                </a:stretch>
              </p:blipFill>
              <p:spPr>
                <a:xfrm>
                  <a:off x="6507158" y="2062943"/>
                  <a:ext cx="82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78" name="Ink 77">
                  <a:extLst>
                    <a:ext uri="{FF2B5EF4-FFF2-40B4-BE49-F238E27FC236}">
                      <a16:creationId xmlns:a16="http://schemas.microsoft.com/office/drawing/2014/main" id="{8A8CBA78-5656-86AA-6471-EBA37DFAC8CF}"/>
                    </a:ext>
                  </a:extLst>
                </p14:cNvPr>
                <p14:cNvContentPartPr/>
                <p14:nvPr/>
              </p14:nvContentPartPr>
              <p14:xfrm>
                <a:off x="6538478" y="1985183"/>
                <a:ext cx="162360" cy="249840"/>
              </p14:xfrm>
            </p:contentPart>
          </mc:Choice>
          <mc:Fallback>
            <p:pic>
              <p:nvPicPr>
                <p:cNvPr id="78" name="Ink 77">
                  <a:extLst>
                    <a:ext uri="{FF2B5EF4-FFF2-40B4-BE49-F238E27FC236}">
                      <a16:creationId xmlns:a16="http://schemas.microsoft.com/office/drawing/2014/main" id="{8A8CBA78-5656-86AA-6471-EBA37DFAC8CF}"/>
                    </a:ext>
                  </a:extLst>
                </p:cNvPr>
                <p:cNvPicPr/>
                <p:nvPr/>
              </p:nvPicPr>
              <p:blipFill>
                <a:blip r:embed="rId245"/>
                <a:stretch>
                  <a:fillRect/>
                </a:stretch>
              </p:blipFill>
              <p:spPr>
                <a:xfrm>
                  <a:off x="6529478" y="1976183"/>
                  <a:ext cx="1800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79" name="Ink 78">
                  <a:extLst>
                    <a:ext uri="{FF2B5EF4-FFF2-40B4-BE49-F238E27FC236}">
                      <a16:creationId xmlns:a16="http://schemas.microsoft.com/office/drawing/2014/main" id="{18221349-8332-0490-2D78-5E7D914F148A}"/>
                    </a:ext>
                  </a:extLst>
                </p14:cNvPr>
                <p14:cNvContentPartPr/>
                <p14:nvPr/>
              </p14:nvContentPartPr>
              <p14:xfrm>
                <a:off x="6469358" y="1840463"/>
                <a:ext cx="383040" cy="475560"/>
              </p14:xfrm>
            </p:contentPart>
          </mc:Choice>
          <mc:Fallback>
            <p:pic>
              <p:nvPicPr>
                <p:cNvPr id="79" name="Ink 78">
                  <a:extLst>
                    <a:ext uri="{FF2B5EF4-FFF2-40B4-BE49-F238E27FC236}">
                      <a16:creationId xmlns:a16="http://schemas.microsoft.com/office/drawing/2014/main" id="{18221349-8332-0490-2D78-5E7D914F148A}"/>
                    </a:ext>
                  </a:extLst>
                </p:cNvPr>
                <p:cNvPicPr/>
                <p:nvPr/>
              </p:nvPicPr>
              <p:blipFill>
                <a:blip r:embed="rId247"/>
                <a:stretch>
                  <a:fillRect/>
                </a:stretch>
              </p:blipFill>
              <p:spPr>
                <a:xfrm>
                  <a:off x="6460718" y="1831463"/>
                  <a:ext cx="40068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80" name="Ink 79">
                  <a:extLst>
                    <a:ext uri="{FF2B5EF4-FFF2-40B4-BE49-F238E27FC236}">
                      <a16:creationId xmlns:a16="http://schemas.microsoft.com/office/drawing/2014/main" id="{A82EE701-FFD4-1B3D-EB9E-2431D53EC9AD}"/>
                    </a:ext>
                  </a:extLst>
                </p14:cNvPr>
                <p14:cNvContentPartPr/>
                <p14:nvPr/>
              </p14:nvContentPartPr>
              <p14:xfrm>
                <a:off x="6488438" y="1590623"/>
                <a:ext cx="557280" cy="912960"/>
              </p14:xfrm>
            </p:contentPart>
          </mc:Choice>
          <mc:Fallback>
            <p:pic>
              <p:nvPicPr>
                <p:cNvPr id="80" name="Ink 79">
                  <a:extLst>
                    <a:ext uri="{FF2B5EF4-FFF2-40B4-BE49-F238E27FC236}">
                      <a16:creationId xmlns:a16="http://schemas.microsoft.com/office/drawing/2014/main" id="{A82EE701-FFD4-1B3D-EB9E-2431D53EC9AD}"/>
                    </a:ext>
                  </a:extLst>
                </p:cNvPr>
                <p:cNvPicPr/>
                <p:nvPr/>
              </p:nvPicPr>
              <p:blipFill>
                <a:blip r:embed="rId249"/>
                <a:stretch>
                  <a:fillRect/>
                </a:stretch>
              </p:blipFill>
              <p:spPr>
                <a:xfrm>
                  <a:off x="6479438" y="1581623"/>
                  <a:ext cx="574920" cy="930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81" name="Ink 80">
                  <a:extLst>
                    <a:ext uri="{FF2B5EF4-FFF2-40B4-BE49-F238E27FC236}">
                      <a16:creationId xmlns:a16="http://schemas.microsoft.com/office/drawing/2014/main" id="{B21D2280-B09E-3258-D3AD-3B529083127F}"/>
                    </a:ext>
                  </a:extLst>
                </p14:cNvPr>
                <p14:cNvContentPartPr/>
                <p14:nvPr/>
              </p14:nvContentPartPr>
              <p14:xfrm>
                <a:off x="6557198" y="1390463"/>
                <a:ext cx="734040" cy="1088640"/>
              </p14:xfrm>
            </p:contentPart>
          </mc:Choice>
          <mc:Fallback>
            <p:pic>
              <p:nvPicPr>
                <p:cNvPr id="81" name="Ink 80">
                  <a:extLst>
                    <a:ext uri="{FF2B5EF4-FFF2-40B4-BE49-F238E27FC236}">
                      <a16:creationId xmlns:a16="http://schemas.microsoft.com/office/drawing/2014/main" id="{B21D2280-B09E-3258-D3AD-3B529083127F}"/>
                    </a:ext>
                  </a:extLst>
                </p:cNvPr>
                <p:cNvPicPr/>
                <p:nvPr/>
              </p:nvPicPr>
              <p:blipFill>
                <a:blip r:embed="rId251"/>
                <a:stretch>
                  <a:fillRect/>
                </a:stretch>
              </p:blipFill>
              <p:spPr>
                <a:xfrm>
                  <a:off x="6548198" y="1381463"/>
                  <a:ext cx="751680" cy="1106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3" name="Ink 172">
                  <a:extLst>
                    <a:ext uri="{FF2B5EF4-FFF2-40B4-BE49-F238E27FC236}">
                      <a16:creationId xmlns:a16="http://schemas.microsoft.com/office/drawing/2014/main" id="{8BCF3C15-66AE-62DA-56EC-8C37632B4170}"/>
                    </a:ext>
                  </a:extLst>
                </p14:cNvPr>
                <p14:cNvContentPartPr/>
                <p14:nvPr/>
              </p14:nvContentPartPr>
              <p14:xfrm>
                <a:off x="6443438" y="2091023"/>
                <a:ext cx="118800" cy="108360"/>
              </p14:xfrm>
            </p:contentPart>
          </mc:Choice>
          <mc:Fallback>
            <p:pic>
              <p:nvPicPr>
                <p:cNvPr id="173" name="Ink 172">
                  <a:extLst>
                    <a:ext uri="{FF2B5EF4-FFF2-40B4-BE49-F238E27FC236}">
                      <a16:creationId xmlns:a16="http://schemas.microsoft.com/office/drawing/2014/main" id="{8BCF3C15-66AE-62DA-56EC-8C37632B4170}"/>
                    </a:ext>
                  </a:extLst>
                </p:cNvPr>
                <p:cNvPicPr/>
                <p:nvPr/>
              </p:nvPicPr>
              <p:blipFill>
                <a:blip r:embed="rId253"/>
                <a:stretch>
                  <a:fillRect/>
                </a:stretch>
              </p:blipFill>
              <p:spPr>
                <a:xfrm>
                  <a:off x="6434438" y="2082383"/>
                  <a:ext cx="136440" cy="126000"/>
                </a:xfrm>
                <a:prstGeom prst="rect">
                  <a:avLst/>
                </a:prstGeom>
              </p:spPr>
            </p:pic>
          </mc:Fallback>
        </mc:AlternateContent>
      </p:grpSp>
      <p:grpSp>
        <p:nvGrpSpPr>
          <p:cNvPr id="181" name="Group 180">
            <a:extLst>
              <a:ext uri="{FF2B5EF4-FFF2-40B4-BE49-F238E27FC236}">
                <a16:creationId xmlns:a16="http://schemas.microsoft.com/office/drawing/2014/main" id="{82998173-4148-5FB0-F007-B3E21C31C000}"/>
              </a:ext>
            </a:extLst>
          </p:cNvPr>
          <p:cNvGrpSpPr/>
          <p:nvPr/>
        </p:nvGrpSpPr>
        <p:grpSpPr>
          <a:xfrm>
            <a:off x="7634318" y="1326743"/>
            <a:ext cx="2107080" cy="589680"/>
            <a:chOff x="7634318" y="1326743"/>
            <a:chExt cx="2107080" cy="589680"/>
          </a:xfrm>
        </p:grpSpPr>
        <mc:AlternateContent xmlns:mc="http://schemas.openxmlformats.org/markup-compatibility/2006">
          <mc:Choice xmlns:p14="http://schemas.microsoft.com/office/powerpoint/2010/main" Requires="p14">
            <p:contentPart p14:bwMode="auto" r:id="rId254">
              <p14:nvContentPartPr>
                <p14:cNvPr id="175" name="Ink 174">
                  <a:extLst>
                    <a:ext uri="{FF2B5EF4-FFF2-40B4-BE49-F238E27FC236}">
                      <a16:creationId xmlns:a16="http://schemas.microsoft.com/office/drawing/2014/main" id="{62E2CFBD-F28F-C49C-8F62-497E11302206}"/>
                    </a:ext>
                  </a:extLst>
                </p14:cNvPr>
                <p14:cNvContentPartPr/>
                <p14:nvPr/>
              </p14:nvContentPartPr>
              <p14:xfrm>
                <a:off x="7653398" y="1416743"/>
                <a:ext cx="421560" cy="300960"/>
              </p14:xfrm>
            </p:contentPart>
          </mc:Choice>
          <mc:Fallback>
            <p:pic>
              <p:nvPicPr>
                <p:cNvPr id="175" name="Ink 174">
                  <a:extLst>
                    <a:ext uri="{FF2B5EF4-FFF2-40B4-BE49-F238E27FC236}">
                      <a16:creationId xmlns:a16="http://schemas.microsoft.com/office/drawing/2014/main" id="{62E2CFBD-F28F-C49C-8F62-497E11302206}"/>
                    </a:ext>
                  </a:extLst>
                </p:cNvPr>
                <p:cNvPicPr/>
                <p:nvPr/>
              </p:nvPicPr>
              <p:blipFill>
                <a:blip r:embed="rId255"/>
                <a:stretch>
                  <a:fillRect/>
                </a:stretch>
              </p:blipFill>
              <p:spPr>
                <a:xfrm>
                  <a:off x="7644398" y="1408103"/>
                  <a:ext cx="4392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6" name="Ink 175">
                  <a:extLst>
                    <a:ext uri="{FF2B5EF4-FFF2-40B4-BE49-F238E27FC236}">
                      <a16:creationId xmlns:a16="http://schemas.microsoft.com/office/drawing/2014/main" id="{C70B4A19-8B38-5F07-1944-6E8EA314F498}"/>
                    </a:ext>
                  </a:extLst>
                </p14:cNvPr>
                <p14:cNvContentPartPr/>
                <p14:nvPr/>
              </p14:nvContentPartPr>
              <p14:xfrm>
                <a:off x="8141918" y="1472903"/>
                <a:ext cx="126720" cy="126720"/>
              </p14:xfrm>
            </p:contentPart>
          </mc:Choice>
          <mc:Fallback>
            <p:pic>
              <p:nvPicPr>
                <p:cNvPr id="176" name="Ink 175">
                  <a:extLst>
                    <a:ext uri="{FF2B5EF4-FFF2-40B4-BE49-F238E27FC236}">
                      <a16:creationId xmlns:a16="http://schemas.microsoft.com/office/drawing/2014/main" id="{C70B4A19-8B38-5F07-1944-6E8EA314F498}"/>
                    </a:ext>
                  </a:extLst>
                </p:cNvPr>
                <p:cNvPicPr/>
                <p:nvPr/>
              </p:nvPicPr>
              <p:blipFill>
                <a:blip r:embed="rId257"/>
                <a:stretch>
                  <a:fillRect/>
                </a:stretch>
              </p:blipFill>
              <p:spPr>
                <a:xfrm>
                  <a:off x="8132918" y="1463903"/>
                  <a:ext cx="1443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7" name="Ink 176">
                  <a:extLst>
                    <a:ext uri="{FF2B5EF4-FFF2-40B4-BE49-F238E27FC236}">
                      <a16:creationId xmlns:a16="http://schemas.microsoft.com/office/drawing/2014/main" id="{B59AD033-B81A-A824-DD8B-B8056C230664}"/>
                    </a:ext>
                  </a:extLst>
                </p14:cNvPr>
                <p14:cNvContentPartPr/>
                <p14:nvPr/>
              </p14:nvContentPartPr>
              <p14:xfrm>
                <a:off x="8342078" y="1326743"/>
                <a:ext cx="174600" cy="302040"/>
              </p14:xfrm>
            </p:contentPart>
          </mc:Choice>
          <mc:Fallback>
            <p:pic>
              <p:nvPicPr>
                <p:cNvPr id="177" name="Ink 176">
                  <a:extLst>
                    <a:ext uri="{FF2B5EF4-FFF2-40B4-BE49-F238E27FC236}">
                      <a16:creationId xmlns:a16="http://schemas.microsoft.com/office/drawing/2014/main" id="{B59AD033-B81A-A824-DD8B-B8056C230664}"/>
                    </a:ext>
                  </a:extLst>
                </p:cNvPr>
                <p:cNvPicPr/>
                <p:nvPr/>
              </p:nvPicPr>
              <p:blipFill>
                <a:blip r:embed="rId259"/>
                <a:stretch>
                  <a:fillRect/>
                </a:stretch>
              </p:blipFill>
              <p:spPr>
                <a:xfrm>
                  <a:off x="8333078" y="1317743"/>
                  <a:ext cx="1922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8" name="Ink 177">
                  <a:extLst>
                    <a:ext uri="{FF2B5EF4-FFF2-40B4-BE49-F238E27FC236}">
                      <a16:creationId xmlns:a16="http://schemas.microsoft.com/office/drawing/2014/main" id="{23141DD9-56F3-6182-B84C-ED5BA49B9C6F}"/>
                    </a:ext>
                  </a:extLst>
                </p14:cNvPr>
                <p14:cNvContentPartPr/>
                <p14:nvPr/>
              </p14:nvContentPartPr>
              <p14:xfrm>
                <a:off x="8523878" y="1357343"/>
                <a:ext cx="208440" cy="275400"/>
              </p14:xfrm>
            </p:contentPart>
          </mc:Choice>
          <mc:Fallback>
            <p:pic>
              <p:nvPicPr>
                <p:cNvPr id="178" name="Ink 177">
                  <a:extLst>
                    <a:ext uri="{FF2B5EF4-FFF2-40B4-BE49-F238E27FC236}">
                      <a16:creationId xmlns:a16="http://schemas.microsoft.com/office/drawing/2014/main" id="{23141DD9-56F3-6182-B84C-ED5BA49B9C6F}"/>
                    </a:ext>
                  </a:extLst>
                </p:cNvPr>
                <p:cNvPicPr/>
                <p:nvPr/>
              </p:nvPicPr>
              <p:blipFill>
                <a:blip r:embed="rId261"/>
                <a:stretch>
                  <a:fillRect/>
                </a:stretch>
              </p:blipFill>
              <p:spPr>
                <a:xfrm>
                  <a:off x="8515238" y="1348703"/>
                  <a:ext cx="2260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9" name="Ink 178">
                  <a:extLst>
                    <a:ext uri="{FF2B5EF4-FFF2-40B4-BE49-F238E27FC236}">
                      <a16:creationId xmlns:a16="http://schemas.microsoft.com/office/drawing/2014/main" id="{F5743BFE-0B2B-D715-1DA6-D59DAA734DFF}"/>
                    </a:ext>
                  </a:extLst>
                </p14:cNvPr>
                <p14:cNvContentPartPr/>
                <p14:nvPr/>
              </p14:nvContentPartPr>
              <p14:xfrm>
                <a:off x="8800718" y="1332863"/>
                <a:ext cx="649440" cy="272880"/>
              </p14:xfrm>
            </p:contentPart>
          </mc:Choice>
          <mc:Fallback>
            <p:pic>
              <p:nvPicPr>
                <p:cNvPr id="179" name="Ink 178">
                  <a:extLst>
                    <a:ext uri="{FF2B5EF4-FFF2-40B4-BE49-F238E27FC236}">
                      <a16:creationId xmlns:a16="http://schemas.microsoft.com/office/drawing/2014/main" id="{F5743BFE-0B2B-D715-1DA6-D59DAA734DFF}"/>
                    </a:ext>
                  </a:extLst>
                </p:cNvPr>
                <p:cNvPicPr/>
                <p:nvPr/>
              </p:nvPicPr>
              <p:blipFill>
                <a:blip r:embed="rId263"/>
                <a:stretch>
                  <a:fillRect/>
                </a:stretch>
              </p:blipFill>
              <p:spPr>
                <a:xfrm>
                  <a:off x="8791718" y="1324223"/>
                  <a:ext cx="6670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0" name="Ink 179">
                  <a:extLst>
                    <a:ext uri="{FF2B5EF4-FFF2-40B4-BE49-F238E27FC236}">
                      <a16:creationId xmlns:a16="http://schemas.microsoft.com/office/drawing/2014/main" id="{2B8EEE36-6F38-56DC-5F4B-D59A877F4E31}"/>
                    </a:ext>
                  </a:extLst>
                </p14:cNvPr>
                <p14:cNvContentPartPr/>
                <p14:nvPr/>
              </p14:nvContentPartPr>
              <p14:xfrm>
                <a:off x="7634318" y="1796903"/>
                <a:ext cx="2107080" cy="119520"/>
              </p14:xfrm>
            </p:contentPart>
          </mc:Choice>
          <mc:Fallback>
            <p:pic>
              <p:nvPicPr>
                <p:cNvPr id="180" name="Ink 179">
                  <a:extLst>
                    <a:ext uri="{FF2B5EF4-FFF2-40B4-BE49-F238E27FC236}">
                      <a16:creationId xmlns:a16="http://schemas.microsoft.com/office/drawing/2014/main" id="{2B8EEE36-6F38-56DC-5F4B-D59A877F4E31}"/>
                    </a:ext>
                  </a:extLst>
                </p:cNvPr>
                <p:cNvPicPr/>
                <p:nvPr/>
              </p:nvPicPr>
              <p:blipFill>
                <a:blip r:embed="rId265"/>
                <a:stretch>
                  <a:fillRect/>
                </a:stretch>
              </p:blipFill>
              <p:spPr>
                <a:xfrm>
                  <a:off x="7625678" y="1788263"/>
                  <a:ext cx="2124720" cy="13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6">
            <p14:nvContentPartPr>
              <p14:cNvPr id="182" name="Ink 181">
                <a:extLst>
                  <a:ext uri="{FF2B5EF4-FFF2-40B4-BE49-F238E27FC236}">
                    <a16:creationId xmlns:a16="http://schemas.microsoft.com/office/drawing/2014/main" id="{26722329-BD31-5D03-7034-00DC99935352}"/>
                  </a:ext>
                </a:extLst>
              </p14:cNvPr>
              <p14:cNvContentPartPr/>
              <p14:nvPr/>
            </p14:nvContentPartPr>
            <p14:xfrm>
              <a:off x="3895358" y="1511783"/>
              <a:ext cx="758880" cy="421920"/>
            </p14:xfrm>
          </p:contentPart>
        </mc:Choice>
        <mc:Fallback>
          <p:pic>
            <p:nvPicPr>
              <p:cNvPr id="182" name="Ink 181">
                <a:extLst>
                  <a:ext uri="{FF2B5EF4-FFF2-40B4-BE49-F238E27FC236}">
                    <a16:creationId xmlns:a16="http://schemas.microsoft.com/office/drawing/2014/main" id="{26722329-BD31-5D03-7034-00DC99935352}"/>
                  </a:ext>
                </a:extLst>
              </p:cNvPr>
              <p:cNvPicPr/>
              <p:nvPr/>
            </p:nvPicPr>
            <p:blipFill>
              <a:blip r:embed="rId267"/>
              <a:stretch>
                <a:fillRect/>
              </a:stretch>
            </p:blipFill>
            <p:spPr>
              <a:xfrm>
                <a:off x="3886718" y="1502783"/>
                <a:ext cx="776520" cy="439560"/>
              </a:xfrm>
              <a:prstGeom prst="rect">
                <a:avLst/>
              </a:prstGeom>
            </p:spPr>
          </p:pic>
        </mc:Fallback>
      </mc:AlternateContent>
      <p:grpSp>
        <p:nvGrpSpPr>
          <p:cNvPr id="195" name="Group 194">
            <a:extLst>
              <a:ext uri="{FF2B5EF4-FFF2-40B4-BE49-F238E27FC236}">
                <a16:creationId xmlns:a16="http://schemas.microsoft.com/office/drawing/2014/main" id="{0EA2C812-F827-C2EA-18FE-18FEF8FF981C}"/>
              </a:ext>
            </a:extLst>
          </p:cNvPr>
          <p:cNvGrpSpPr/>
          <p:nvPr/>
        </p:nvGrpSpPr>
        <p:grpSpPr>
          <a:xfrm>
            <a:off x="10732838" y="3275423"/>
            <a:ext cx="606240" cy="1098720"/>
            <a:chOff x="10732838" y="3275423"/>
            <a:chExt cx="606240" cy="1098720"/>
          </a:xfrm>
        </p:grpSpPr>
        <mc:AlternateContent xmlns:mc="http://schemas.openxmlformats.org/markup-compatibility/2006">
          <mc:Choice xmlns:p14="http://schemas.microsoft.com/office/powerpoint/2010/main" Requires="p14">
            <p:contentPart p14:bwMode="auto" r:id="rId268">
              <p14:nvContentPartPr>
                <p14:cNvPr id="56" name="Ink 55">
                  <a:extLst>
                    <a:ext uri="{FF2B5EF4-FFF2-40B4-BE49-F238E27FC236}">
                      <a16:creationId xmlns:a16="http://schemas.microsoft.com/office/drawing/2014/main" id="{44A315DA-3A76-B552-673D-0EC7ED92E13E}"/>
                    </a:ext>
                  </a:extLst>
                </p14:cNvPr>
                <p14:cNvContentPartPr/>
                <p14:nvPr/>
              </p14:nvContentPartPr>
              <p14:xfrm>
                <a:off x="10767038" y="3275423"/>
                <a:ext cx="392400" cy="169560"/>
              </p14:xfrm>
            </p:contentPart>
          </mc:Choice>
          <mc:Fallback>
            <p:pic>
              <p:nvPicPr>
                <p:cNvPr id="56" name="Ink 55">
                  <a:extLst>
                    <a:ext uri="{FF2B5EF4-FFF2-40B4-BE49-F238E27FC236}">
                      <a16:creationId xmlns:a16="http://schemas.microsoft.com/office/drawing/2014/main" id="{44A315DA-3A76-B552-673D-0EC7ED92E13E}"/>
                    </a:ext>
                  </a:extLst>
                </p:cNvPr>
                <p:cNvPicPr/>
                <p:nvPr/>
              </p:nvPicPr>
              <p:blipFill>
                <a:blip r:embed="rId269"/>
                <a:stretch>
                  <a:fillRect/>
                </a:stretch>
              </p:blipFill>
              <p:spPr>
                <a:xfrm>
                  <a:off x="10758398" y="3266423"/>
                  <a:ext cx="4100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7" name="Ink 56">
                  <a:extLst>
                    <a:ext uri="{FF2B5EF4-FFF2-40B4-BE49-F238E27FC236}">
                      <a16:creationId xmlns:a16="http://schemas.microsoft.com/office/drawing/2014/main" id="{10BC67B0-7099-C8DB-6386-2431ED87E4B3}"/>
                    </a:ext>
                  </a:extLst>
                </p14:cNvPr>
                <p14:cNvContentPartPr/>
                <p14:nvPr/>
              </p14:nvContentPartPr>
              <p14:xfrm>
                <a:off x="11040998" y="3395663"/>
                <a:ext cx="200520" cy="79560"/>
              </p14:xfrm>
            </p:contentPart>
          </mc:Choice>
          <mc:Fallback>
            <p:pic>
              <p:nvPicPr>
                <p:cNvPr id="57" name="Ink 56">
                  <a:extLst>
                    <a:ext uri="{FF2B5EF4-FFF2-40B4-BE49-F238E27FC236}">
                      <a16:creationId xmlns:a16="http://schemas.microsoft.com/office/drawing/2014/main" id="{10BC67B0-7099-C8DB-6386-2431ED87E4B3}"/>
                    </a:ext>
                  </a:extLst>
                </p:cNvPr>
                <p:cNvPicPr/>
                <p:nvPr/>
              </p:nvPicPr>
              <p:blipFill>
                <a:blip r:embed="rId271"/>
                <a:stretch>
                  <a:fillRect/>
                </a:stretch>
              </p:blipFill>
              <p:spPr>
                <a:xfrm>
                  <a:off x="11032358" y="3386663"/>
                  <a:ext cx="218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58" name="Ink 57">
                  <a:extLst>
                    <a:ext uri="{FF2B5EF4-FFF2-40B4-BE49-F238E27FC236}">
                      <a16:creationId xmlns:a16="http://schemas.microsoft.com/office/drawing/2014/main" id="{8F8F5E8C-5843-8B32-B36D-5B9AF04AB87A}"/>
                    </a:ext>
                  </a:extLst>
                </p14:cNvPr>
                <p14:cNvContentPartPr/>
                <p14:nvPr/>
              </p14:nvContentPartPr>
              <p14:xfrm>
                <a:off x="10732838" y="3572423"/>
                <a:ext cx="137520" cy="194400"/>
              </p14:xfrm>
            </p:contentPart>
          </mc:Choice>
          <mc:Fallback>
            <p:pic>
              <p:nvPicPr>
                <p:cNvPr id="58" name="Ink 57">
                  <a:extLst>
                    <a:ext uri="{FF2B5EF4-FFF2-40B4-BE49-F238E27FC236}">
                      <a16:creationId xmlns:a16="http://schemas.microsoft.com/office/drawing/2014/main" id="{8F8F5E8C-5843-8B32-B36D-5B9AF04AB87A}"/>
                    </a:ext>
                  </a:extLst>
                </p:cNvPr>
                <p:cNvPicPr/>
                <p:nvPr/>
              </p:nvPicPr>
              <p:blipFill>
                <a:blip r:embed="rId273"/>
                <a:stretch>
                  <a:fillRect/>
                </a:stretch>
              </p:blipFill>
              <p:spPr>
                <a:xfrm>
                  <a:off x="10723838" y="3563783"/>
                  <a:ext cx="1551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59" name="Ink 58">
                  <a:extLst>
                    <a:ext uri="{FF2B5EF4-FFF2-40B4-BE49-F238E27FC236}">
                      <a16:creationId xmlns:a16="http://schemas.microsoft.com/office/drawing/2014/main" id="{E4D436FF-7D95-E6F7-290E-67BBFE49280B}"/>
                    </a:ext>
                  </a:extLst>
                </p14:cNvPr>
                <p14:cNvContentPartPr/>
                <p14:nvPr/>
              </p14:nvContentPartPr>
              <p14:xfrm>
                <a:off x="10838678" y="3647303"/>
                <a:ext cx="499320" cy="156240"/>
              </p14:xfrm>
            </p:contentPart>
          </mc:Choice>
          <mc:Fallback>
            <p:pic>
              <p:nvPicPr>
                <p:cNvPr id="59" name="Ink 58">
                  <a:extLst>
                    <a:ext uri="{FF2B5EF4-FFF2-40B4-BE49-F238E27FC236}">
                      <a16:creationId xmlns:a16="http://schemas.microsoft.com/office/drawing/2014/main" id="{E4D436FF-7D95-E6F7-290E-67BBFE49280B}"/>
                    </a:ext>
                  </a:extLst>
                </p:cNvPr>
                <p:cNvPicPr/>
                <p:nvPr/>
              </p:nvPicPr>
              <p:blipFill>
                <a:blip r:embed="rId275"/>
                <a:stretch>
                  <a:fillRect/>
                </a:stretch>
              </p:blipFill>
              <p:spPr>
                <a:xfrm>
                  <a:off x="10830038" y="3638663"/>
                  <a:ext cx="5169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3" name="Ink 182">
                  <a:extLst>
                    <a:ext uri="{FF2B5EF4-FFF2-40B4-BE49-F238E27FC236}">
                      <a16:creationId xmlns:a16="http://schemas.microsoft.com/office/drawing/2014/main" id="{F9635BFA-7E48-249E-EEBD-208040D76828}"/>
                    </a:ext>
                  </a:extLst>
                </p14:cNvPr>
                <p14:cNvContentPartPr/>
                <p14:nvPr/>
              </p14:nvContentPartPr>
              <p14:xfrm>
                <a:off x="11210918" y="3839183"/>
                <a:ext cx="28800" cy="505800"/>
              </p14:xfrm>
            </p:contentPart>
          </mc:Choice>
          <mc:Fallback>
            <p:pic>
              <p:nvPicPr>
                <p:cNvPr id="183" name="Ink 182">
                  <a:extLst>
                    <a:ext uri="{FF2B5EF4-FFF2-40B4-BE49-F238E27FC236}">
                      <a16:creationId xmlns:a16="http://schemas.microsoft.com/office/drawing/2014/main" id="{F9635BFA-7E48-249E-EEBD-208040D76828}"/>
                    </a:ext>
                  </a:extLst>
                </p:cNvPr>
                <p:cNvPicPr/>
                <p:nvPr/>
              </p:nvPicPr>
              <p:blipFill>
                <a:blip r:embed="rId277"/>
                <a:stretch>
                  <a:fillRect/>
                </a:stretch>
              </p:blipFill>
              <p:spPr>
                <a:xfrm>
                  <a:off x="11201918" y="3830543"/>
                  <a:ext cx="4644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4" name="Ink 183">
                  <a:extLst>
                    <a:ext uri="{FF2B5EF4-FFF2-40B4-BE49-F238E27FC236}">
                      <a16:creationId xmlns:a16="http://schemas.microsoft.com/office/drawing/2014/main" id="{DF11492B-1C46-59AF-737F-EE930037D536}"/>
                    </a:ext>
                  </a:extLst>
                </p14:cNvPr>
                <p14:cNvContentPartPr/>
                <p14:nvPr/>
              </p14:nvContentPartPr>
              <p14:xfrm>
                <a:off x="11180678" y="4239143"/>
                <a:ext cx="57240" cy="90720"/>
              </p14:xfrm>
            </p:contentPart>
          </mc:Choice>
          <mc:Fallback>
            <p:pic>
              <p:nvPicPr>
                <p:cNvPr id="184" name="Ink 183">
                  <a:extLst>
                    <a:ext uri="{FF2B5EF4-FFF2-40B4-BE49-F238E27FC236}">
                      <a16:creationId xmlns:a16="http://schemas.microsoft.com/office/drawing/2014/main" id="{DF11492B-1C46-59AF-737F-EE930037D536}"/>
                    </a:ext>
                  </a:extLst>
                </p:cNvPr>
                <p:cNvPicPr/>
                <p:nvPr/>
              </p:nvPicPr>
              <p:blipFill>
                <a:blip r:embed="rId279"/>
                <a:stretch>
                  <a:fillRect/>
                </a:stretch>
              </p:blipFill>
              <p:spPr>
                <a:xfrm>
                  <a:off x="11172038" y="4230503"/>
                  <a:ext cx="748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5" name="Ink 184">
                  <a:extLst>
                    <a:ext uri="{FF2B5EF4-FFF2-40B4-BE49-F238E27FC236}">
                      <a16:creationId xmlns:a16="http://schemas.microsoft.com/office/drawing/2014/main" id="{1CAFF3E9-089E-4F6C-537B-E6CF3CFA6078}"/>
                    </a:ext>
                  </a:extLst>
                </p14:cNvPr>
                <p14:cNvContentPartPr/>
                <p14:nvPr/>
              </p14:nvContentPartPr>
              <p14:xfrm>
                <a:off x="11258078" y="4278383"/>
                <a:ext cx="81000" cy="95760"/>
              </p14:xfrm>
            </p:contentPart>
          </mc:Choice>
          <mc:Fallback>
            <p:pic>
              <p:nvPicPr>
                <p:cNvPr id="185" name="Ink 184">
                  <a:extLst>
                    <a:ext uri="{FF2B5EF4-FFF2-40B4-BE49-F238E27FC236}">
                      <a16:creationId xmlns:a16="http://schemas.microsoft.com/office/drawing/2014/main" id="{1CAFF3E9-089E-4F6C-537B-E6CF3CFA6078}"/>
                    </a:ext>
                  </a:extLst>
                </p:cNvPr>
                <p:cNvPicPr/>
                <p:nvPr/>
              </p:nvPicPr>
              <p:blipFill>
                <a:blip r:embed="rId281"/>
                <a:stretch>
                  <a:fillRect/>
                </a:stretch>
              </p:blipFill>
              <p:spPr>
                <a:xfrm>
                  <a:off x="11249078" y="4269743"/>
                  <a:ext cx="98640" cy="113400"/>
                </a:xfrm>
                <a:prstGeom prst="rect">
                  <a:avLst/>
                </a:prstGeom>
              </p:spPr>
            </p:pic>
          </mc:Fallback>
        </mc:AlternateContent>
      </p:grpSp>
      <p:grpSp>
        <p:nvGrpSpPr>
          <p:cNvPr id="197" name="Group 196">
            <a:extLst>
              <a:ext uri="{FF2B5EF4-FFF2-40B4-BE49-F238E27FC236}">
                <a16:creationId xmlns:a16="http://schemas.microsoft.com/office/drawing/2014/main" id="{0DC05266-37BA-1C88-B579-DEF58E36FCE0}"/>
              </a:ext>
            </a:extLst>
          </p:cNvPr>
          <p:cNvGrpSpPr/>
          <p:nvPr/>
        </p:nvGrpSpPr>
        <p:grpSpPr>
          <a:xfrm>
            <a:off x="10643918" y="4608503"/>
            <a:ext cx="699840" cy="1807200"/>
            <a:chOff x="10643918" y="4608503"/>
            <a:chExt cx="699840" cy="1807200"/>
          </a:xfrm>
        </p:grpSpPr>
        <mc:AlternateContent xmlns:mc="http://schemas.openxmlformats.org/markup-compatibility/2006">
          <mc:Choice xmlns:p14="http://schemas.microsoft.com/office/powerpoint/2010/main" Requires="p14">
            <p:contentPart p14:bwMode="auto" r:id="rId282">
              <p14:nvContentPartPr>
                <p14:cNvPr id="186" name="Ink 185">
                  <a:extLst>
                    <a:ext uri="{FF2B5EF4-FFF2-40B4-BE49-F238E27FC236}">
                      <a16:creationId xmlns:a16="http://schemas.microsoft.com/office/drawing/2014/main" id="{E9F7B733-4B07-5F2B-F44B-9EDDAB1A420E}"/>
                    </a:ext>
                  </a:extLst>
                </p14:cNvPr>
                <p14:cNvContentPartPr/>
                <p14:nvPr/>
              </p14:nvContentPartPr>
              <p14:xfrm>
                <a:off x="11075558" y="4608503"/>
                <a:ext cx="249840" cy="166320"/>
              </p14:xfrm>
            </p:contentPart>
          </mc:Choice>
          <mc:Fallback>
            <p:pic>
              <p:nvPicPr>
                <p:cNvPr id="186" name="Ink 185">
                  <a:extLst>
                    <a:ext uri="{FF2B5EF4-FFF2-40B4-BE49-F238E27FC236}">
                      <a16:creationId xmlns:a16="http://schemas.microsoft.com/office/drawing/2014/main" id="{E9F7B733-4B07-5F2B-F44B-9EDDAB1A420E}"/>
                    </a:ext>
                  </a:extLst>
                </p:cNvPr>
                <p:cNvPicPr/>
                <p:nvPr/>
              </p:nvPicPr>
              <p:blipFill>
                <a:blip r:embed="rId283"/>
                <a:stretch>
                  <a:fillRect/>
                </a:stretch>
              </p:blipFill>
              <p:spPr>
                <a:xfrm>
                  <a:off x="11066918" y="4599863"/>
                  <a:ext cx="2674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7" name="Ink 186">
                  <a:extLst>
                    <a:ext uri="{FF2B5EF4-FFF2-40B4-BE49-F238E27FC236}">
                      <a16:creationId xmlns:a16="http://schemas.microsoft.com/office/drawing/2014/main" id="{7EF0CEEF-6532-8AB7-3DA8-7F285985514C}"/>
                    </a:ext>
                  </a:extLst>
                </p14:cNvPr>
                <p14:cNvContentPartPr/>
                <p14:nvPr/>
              </p14:nvContentPartPr>
              <p14:xfrm>
                <a:off x="11210918" y="4793903"/>
                <a:ext cx="38160" cy="298800"/>
              </p14:xfrm>
            </p:contentPart>
          </mc:Choice>
          <mc:Fallback>
            <p:pic>
              <p:nvPicPr>
                <p:cNvPr id="187" name="Ink 186">
                  <a:extLst>
                    <a:ext uri="{FF2B5EF4-FFF2-40B4-BE49-F238E27FC236}">
                      <a16:creationId xmlns:a16="http://schemas.microsoft.com/office/drawing/2014/main" id="{7EF0CEEF-6532-8AB7-3DA8-7F285985514C}"/>
                    </a:ext>
                  </a:extLst>
                </p:cNvPr>
                <p:cNvPicPr/>
                <p:nvPr/>
              </p:nvPicPr>
              <p:blipFill>
                <a:blip r:embed="rId285"/>
                <a:stretch>
                  <a:fillRect/>
                </a:stretch>
              </p:blipFill>
              <p:spPr>
                <a:xfrm>
                  <a:off x="11201918" y="4784903"/>
                  <a:ext cx="558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8" name="Ink 187">
                  <a:extLst>
                    <a:ext uri="{FF2B5EF4-FFF2-40B4-BE49-F238E27FC236}">
                      <a16:creationId xmlns:a16="http://schemas.microsoft.com/office/drawing/2014/main" id="{3132E88F-C232-7403-D174-30FA5307DC2B}"/>
                    </a:ext>
                  </a:extLst>
                </p14:cNvPr>
                <p14:cNvContentPartPr/>
                <p14:nvPr/>
              </p14:nvContentPartPr>
              <p14:xfrm>
                <a:off x="11171318" y="5061743"/>
                <a:ext cx="148320" cy="67320"/>
              </p14:xfrm>
            </p:contentPart>
          </mc:Choice>
          <mc:Fallback>
            <p:pic>
              <p:nvPicPr>
                <p:cNvPr id="188" name="Ink 187">
                  <a:extLst>
                    <a:ext uri="{FF2B5EF4-FFF2-40B4-BE49-F238E27FC236}">
                      <a16:creationId xmlns:a16="http://schemas.microsoft.com/office/drawing/2014/main" id="{3132E88F-C232-7403-D174-30FA5307DC2B}"/>
                    </a:ext>
                  </a:extLst>
                </p:cNvPr>
                <p:cNvPicPr/>
                <p:nvPr/>
              </p:nvPicPr>
              <p:blipFill>
                <a:blip r:embed="rId287"/>
                <a:stretch>
                  <a:fillRect/>
                </a:stretch>
              </p:blipFill>
              <p:spPr>
                <a:xfrm>
                  <a:off x="11162678" y="5052743"/>
                  <a:ext cx="165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9" name="Ink 188">
                  <a:extLst>
                    <a:ext uri="{FF2B5EF4-FFF2-40B4-BE49-F238E27FC236}">
                      <a16:creationId xmlns:a16="http://schemas.microsoft.com/office/drawing/2014/main" id="{66FB282F-A9B0-4F8B-B7C3-8BF1610EF6E8}"/>
                    </a:ext>
                  </a:extLst>
                </p14:cNvPr>
                <p14:cNvContentPartPr/>
                <p14:nvPr/>
              </p14:nvContentPartPr>
              <p14:xfrm>
                <a:off x="11241878" y="5189903"/>
                <a:ext cx="44640" cy="232200"/>
              </p14:xfrm>
            </p:contentPart>
          </mc:Choice>
          <mc:Fallback>
            <p:pic>
              <p:nvPicPr>
                <p:cNvPr id="189" name="Ink 188">
                  <a:extLst>
                    <a:ext uri="{FF2B5EF4-FFF2-40B4-BE49-F238E27FC236}">
                      <a16:creationId xmlns:a16="http://schemas.microsoft.com/office/drawing/2014/main" id="{66FB282F-A9B0-4F8B-B7C3-8BF1610EF6E8}"/>
                    </a:ext>
                  </a:extLst>
                </p:cNvPr>
                <p:cNvPicPr/>
                <p:nvPr/>
              </p:nvPicPr>
              <p:blipFill>
                <a:blip r:embed="rId289"/>
                <a:stretch>
                  <a:fillRect/>
                </a:stretch>
              </p:blipFill>
              <p:spPr>
                <a:xfrm>
                  <a:off x="11233238" y="5181263"/>
                  <a:ext cx="622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0" name="Ink 189">
                  <a:extLst>
                    <a:ext uri="{FF2B5EF4-FFF2-40B4-BE49-F238E27FC236}">
                      <a16:creationId xmlns:a16="http://schemas.microsoft.com/office/drawing/2014/main" id="{6C3B7973-FA6D-F89E-B60F-4CB938CE745F}"/>
                    </a:ext>
                  </a:extLst>
                </p14:cNvPr>
                <p14:cNvContentPartPr/>
                <p14:nvPr/>
              </p14:nvContentPartPr>
              <p14:xfrm>
                <a:off x="11136398" y="5315543"/>
                <a:ext cx="207360" cy="210240"/>
              </p14:xfrm>
            </p:contentPart>
          </mc:Choice>
          <mc:Fallback>
            <p:pic>
              <p:nvPicPr>
                <p:cNvPr id="190" name="Ink 189">
                  <a:extLst>
                    <a:ext uri="{FF2B5EF4-FFF2-40B4-BE49-F238E27FC236}">
                      <a16:creationId xmlns:a16="http://schemas.microsoft.com/office/drawing/2014/main" id="{6C3B7973-FA6D-F89E-B60F-4CB938CE745F}"/>
                    </a:ext>
                  </a:extLst>
                </p:cNvPr>
                <p:cNvPicPr/>
                <p:nvPr/>
              </p:nvPicPr>
              <p:blipFill>
                <a:blip r:embed="rId291"/>
                <a:stretch>
                  <a:fillRect/>
                </a:stretch>
              </p:blipFill>
              <p:spPr>
                <a:xfrm>
                  <a:off x="11127758" y="5306903"/>
                  <a:ext cx="2250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1" name="Ink 190">
                  <a:extLst>
                    <a:ext uri="{FF2B5EF4-FFF2-40B4-BE49-F238E27FC236}">
                      <a16:creationId xmlns:a16="http://schemas.microsoft.com/office/drawing/2014/main" id="{8CFCC5B5-26D6-F442-9E1E-0850CFD8FFE1}"/>
                    </a:ext>
                  </a:extLst>
                </p14:cNvPr>
                <p14:cNvContentPartPr/>
                <p14:nvPr/>
              </p14:nvContentPartPr>
              <p14:xfrm>
                <a:off x="11203718" y="5559263"/>
                <a:ext cx="114480" cy="291240"/>
              </p14:xfrm>
            </p:contentPart>
          </mc:Choice>
          <mc:Fallback>
            <p:pic>
              <p:nvPicPr>
                <p:cNvPr id="191" name="Ink 190">
                  <a:extLst>
                    <a:ext uri="{FF2B5EF4-FFF2-40B4-BE49-F238E27FC236}">
                      <a16:creationId xmlns:a16="http://schemas.microsoft.com/office/drawing/2014/main" id="{8CFCC5B5-26D6-F442-9E1E-0850CFD8FFE1}"/>
                    </a:ext>
                  </a:extLst>
                </p:cNvPr>
                <p:cNvPicPr/>
                <p:nvPr/>
              </p:nvPicPr>
              <p:blipFill>
                <a:blip r:embed="rId293"/>
                <a:stretch>
                  <a:fillRect/>
                </a:stretch>
              </p:blipFill>
              <p:spPr>
                <a:xfrm>
                  <a:off x="11195078" y="5550623"/>
                  <a:ext cx="1321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2" name="Ink 191">
                  <a:extLst>
                    <a:ext uri="{FF2B5EF4-FFF2-40B4-BE49-F238E27FC236}">
                      <a16:creationId xmlns:a16="http://schemas.microsoft.com/office/drawing/2014/main" id="{66E3F38B-3F85-EE5A-BB66-3500506F6E8A}"/>
                    </a:ext>
                  </a:extLst>
                </p14:cNvPr>
                <p14:cNvContentPartPr/>
                <p14:nvPr/>
              </p14:nvContentPartPr>
              <p14:xfrm>
                <a:off x="11135318" y="5874263"/>
                <a:ext cx="170280" cy="258120"/>
              </p14:xfrm>
            </p:contentPart>
          </mc:Choice>
          <mc:Fallback>
            <p:pic>
              <p:nvPicPr>
                <p:cNvPr id="192" name="Ink 191">
                  <a:extLst>
                    <a:ext uri="{FF2B5EF4-FFF2-40B4-BE49-F238E27FC236}">
                      <a16:creationId xmlns:a16="http://schemas.microsoft.com/office/drawing/2014/main" id="{66E3F38B-3F85-EE5A-BB66-3500506F6E8A}"/>
                    </a:ext>
                  </a:extLst>
                </p:cNvPr>
                <p:cNvPicPr/>
                <p:nvPr/>
              </p:nvPicPr>
              <p:blipFill>
                <a:blip r:embed="rId295"/>
                <a:stretch>
                  <a:fillRect/>
                </a:stretch>
              </p:blipFill>
              <p:spPr>
                <a:xfrm>
                  <a:off x="11126318" y="5865623"/>
                  <a:ext cx="1879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3" name="Ink 192">
                  <a:extLst>
                    <a:ext uri="{FF2B5EF4-FFF2-40B4-BE49-F238E27FC236}">
                      <a16:creationId xmlns:a16="http://schemas.microsoft.com/office/drawing/2014/main" id="{6B49A8D9-8323-944B-B05F-C0A47FFC964E}"/>
                    </a:ext>
                  </a:extLst>
                </p14:cNvPr>
                <p14:cNvContentPartPr/>
                <p14:nvPr/>
              </p14:nvContentPartPr>
              <p14:xfrm>
                <a:off x="11222798" y="6234983"/>
                <a:ext cx="19800" cy="180720"/>
              </p14:xfrm>
            </p:contentPart>
          </mc:Choice>
          <mc:Fallback>
            <p:pic>
              <p:nvPicPr>
                <p:cNvPr id="193" name="Ink 192">
                  <a:extLst>
                    <a:ext uri="{FF2B5EF4-FFF2-40B4-BE49-F238E27FC236}">
                      <a16:creationId xmlns:a16="http://schemas.microsoft.com/office/drawing/2014/main" id="{6B49A8D9-8323-944B-B05F-C0A47FFC964E}"/>
                    </a:ext>
                  </a:extLst>
                </p:cNvPr>
                <p:cNvPicPr/>
                <p:nvPr/>
              </p:nvPicPr>
              <p:blipFill>
                <a:blip r:embed="rId297"/>
                <a:stretch>
                  <a:fillRect/>
                </a:stretch>
              </p:blipFill>
              <p:spPr>
                <a:xfrm>
                  <a:off x="11214158" y="6226343"/>
                  <a:ext cx="374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6" name="Ink 195">
                  <a:extLst>
                    <a:ext uri="{FF2B5EF4-FFF2-40B4-BE49-F238E27FC236}">
                      <a16:creationId xmlns:a16="http://schemas.microsoft.com/office/drawing/2014/main" id="{3834133F-9604-6B99-9346-BEBD64B6DC00}"/>
                    </a:ext>
                  </a:extLst>
                </p14:cNvPr>
                <p14:cNvContentPartPr/>
                <p14:nvPr/>
              </p14:nvContentPartPr>
              <p14:xfrm>
                <a:off x="10643918" y="4663583"/>
                <a:ext cx="364680" cy="1670760"/>
              </p14:xfrm>
            </p:contentPart>
          </mc:Choice>
          <mc:Fallback>
            <p:pic>
              <p:nvPicPr>
                <p:cNvPr id="196" name="Ink 195">
                  <a:extLst>
                    <a:ext uri="{FF2B5EF4-FFF2-40B4-BE49-F238E27FC236}">
                      <a16:creationId xmlns:a16="http://schemas.microsoft.com/office/drawing/2014/main" id="{3834133F-9604-6B99-9346-BEBD64B6DC00}"/>
                    </a:ext>
                  </a:extLst>
                </p:cNvPr>
                <p:cNvPicPr/>
                <p:nvPr/>
              </p:nvPicPr>
              <p:blipFill>
                <a:blip r:embed="rId299"/>
                <a:stretch>
                  <a:fillRect/>
                </a:stretch>
              </p:blipFill>
              <p:spPr>
                <a:xfrm>
                  <a:off x="10634918" y="4654943"/>
                  <a:ext cx="382320" cy="1688400"/>
                </a:xfrm>
                <a:prstGeom prst="rect">
                  <a:avLst/>
                </a:prstGeom>
              </p:spPr>
            </p:pic>
          </mc:Fallback>
        </mc:AlternateContent>
      </p:grpSp>
    </p:spTree>
    <p:extLst>
      <p:ext uri="{BB962C8B-B14F-4D97-AF65-F5344CB8AC3E}">
        <p14:creationId xmlns:p14="http://schemas.microsoft.com/office/powerpoint/2010/main" val="172657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13D1-2D90-1A7C-94D8-AD149B9E8E04}"/>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83F5C56-7685-9167-474B-EE65162D34B7}"/>
                  </a:ext>
                </a:extLst>
              </p14:cNvPr>
              <p14:cNvContentPartPr/>
              <p14:nvPr/>
            </p14:nvContentPartPr>
            <p14:xfrm>
              <a:off x="1897718" y="782783"/>
              <a:ext cx="360" cy="360"/>
            </p14:xfrm>
          </p:contentPart>
        </mc:Choice>
        <mc:Fallback>
          <p:pic>
            <p:nvPicPr>
              <p:cNvPr id="3" name="Ink 2">
                <a:extLst>
                  <a:ext uri="{FF2B5EF4-FFF2-40B4-BE49-F238E27FC236}">
                    <a16:creationId xmlns:a16="http://schemas.microsoft.com/office/drawing/2014/main" id="{483F5C56-7685-9167-474B-EE65162D34B7}"/>
                  </a:ext>
                </a:extLst>
              </p:cNvPr>
              <p:cNvPicPr/>
              <p:nvPr/>
            </p:nvPicPr>
            <p:blipFill>
              <a:blip r:embed="rId3"/>
              <a:stretch>
                <a:fillRect/>
              </a:stretch>
            </p:blipFill>
            <p:spPr>
              <a:xfrm>
                <a:off x="1888718" y="7741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6" name="Ink 175">
                <a:extLst>
                  <a:ext uri="{FF2B5EF4-FFF2-40B4-BE49-F238E27FC236}">
                    <a16:creationId xmlns:a16="http://schemas.microsoft.com/office/drawing/2014/main" id="{CA3DE114-C164-F7ED-2F44-DD6C6751DC14}"/>
                  </a:ext>
                </a:extLst>
              </p14:cNvPr>
              <p14:cNvContentPartPr/>
              <p14:nvPr/>
            </p14:nvContentPartPr>
            <p14:xfrm>
              <a:off x="7328318" y="2662703"/>
              <a:ext cx="3082680" cy="2492280"/>
            </p14:xfrm>
          </p:contentPart>
        </mc:Choice>
        <mc:Fallback>
          <p:pic>
            <p:nvPicPr>
              <p:cNvPr id="176" name="Ink 175">
                <a:extLst>
                  <a:ext uri="{FF2B5EF4-FFF2-40B4-BE49-F238E27FC236}">
                    <a16:creationId xmlns:a16="http://schemas.microsoft.com/office/drawing/2014/main" id="{CA3DE114-C164-F7ED-2F44-DD6C6751DC14}"/>
                  </a:ext>
                </a:extLst>
              </p:cNvPr>
              <p:cNvPicPr/>
              <p:nvPr/>
            </p:nvPicPr>
            <p:blipFill>
              <a:blip r:embed="rId5"/>
              <a:stretch>
                <a:fillRect/>
              </a:stretch>
            </p:blipFill>
            <p:spPr>
              <a:xfrm>
                <a:off x="7319318" y="2653703"/>
                <a:ext cx="3100320" cy="2509920"/>
              </a:xfrm>
              <a:prstGeom prst="rect">
                <a:avLst/>
              </a:prstGeom>
            </p:spPr>
          </p:pic>
        </mc:Fallback>
      </mc:AlternateContent>
      <p:grpSp>
        <p:nvGrpSpPr>
          <p:cNvPr id="179" name="Group 178">
            <a:extLst>
              <a:ext uri="{FF2B5EF4-FFF2-40B4-BE49-F238E27FC236}">
                <a16:creationId xmlns:a16="http://schemas.microsoft.com/office/drawing/2014/main" id="{DE890039-8532-BC34-4143-006326270687}"/>
              </a:ext>
            </a:extLst>
          </p:cNvPr>
          <p:cNvGrpSpPr/>
          <p:nvPr/>
        </p:nvGrpSpPr>
        <p:grpSpPr>
          <a:xfrm>
            <a:off x="158558" y="928223"/>
            <a:ext cx="11959560" cy="5730840"/>
            <a:chOff x="158558" y="928223"/>
            <a:chExt cx="11959560" cy="5730840"/>
          </a:xfrm>
        </p:grpSpPr>
        <mc:AlternateContent xmlns:mc="http://schemas.openxmlformats.org/markup-compatibility/2006">
          <mc:Choice xmlns:p14="http://schemas.microsoft.com/office/powerpoint/2010/main" Requires="p14">
            <p:contentPart p14:bwMode="auto" r:id="rId6">
              <p14:nvContentPartPr>
                <p14:cNvPr id="75" name="Ink 74">
                  <a:extLst>
                    <a:ext uri="{FF2B5EF4-FFF2-40B4-BE49-F238E27FC236}">
                      <a16:creationId xmlns:a16="http://schemas.microsoft.com/office/drawing/2014/main" id="{6DAB5DD7-27A9-7FB9-8292-619846641375}"/>
                    </a:ext>
                  </a:extLst>
                </p14:cNvPr>
                <p14:cNvContentPartPr/>
                <p14:nvPr/>
              </p14:nvContentPartPr>
              <p14:xfrm>
                <a:off x="1421438" y="4091543"/>
                <a:ext cx="142560" cy="750960"/>
              </p14:xfrm>
            </p:contentPart>
          </mc:Choice>
          <mc:Fallback>
            <p:pic>
              <p:nvPicPr>
                <p:cNvPr id="75" name="Ink 74">
                  <a:extLst>
                    <a:ext uri="{FF2B5EF4-FFF2-40B4-BE49-F238E27FC236}">
                      <a16:creationId xmlns:a16="http://schemas.microsoft.com/office/drawing/2014/main" id="{6DAB5DD7-27A9-7FB9-8292-619846641375}"/>
                    </a:ext>
                  </a:extLst>
                </p:cNvPr>
                <p:cNvPicPr/>
                <p:nvPr/>
              </p:nvPicPr>
              <p:blipFill>
                <a:blip r:embed="rId7"/>
                <a:stretch>
                  <a:fillRect/>
                </a:stretch>
              </p:blipFill>
              <p:spPr>
                <a:xfrm>
                  <a:off x="1412438" y="4082903"/>
                  <a:ext cx="160200" cy="76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6" name="Ink 75">
                  <a:extLst>
                    <a:ext uri="{FF2B5EF4-FFF2-40B4-BE49-F238E27FC236}">
                      <a16:creationId xmlns:a16="http://schemas.microsoft.com/office/drawing/2014/main" id="{B4EB5111-41B3-E27D-4744-52B065E0F530}"/>
                    </a:ext>
                  </a:extLst>
                </p14:cNvPr>
                <p14:cNvContentPartPr/>
                <p14:nvPr/>
              </p14:nvContentPartPr>
              <p14:xfrm>
                <a:off x="1284638" y="4060223"/>
                <a:ext cx="285480" cy="198720"/>
              </p14:xfrm>
            </p:contentPart>
          </mc:Choice>
          <mc:Fallback>
            <p:pic>
              <p:nvPicPr>
                <p:cNvPr id="76" name="Ink 75">
                  <a:extLst>
                    <a:ext uri="{FF2B5EF4-FFF2-40B4-BE49-F238E27FC236}">
                      <a16:creationId xmlns:a16="http://schemas.microsoft.com/office/drawing/2014/main" id="{B4EB5111-41B3-E27D-4744-52B065E0F530}"/>
                    </a:ext>
                  </a:extLst>
                </p:cNvPr>
                <p:cNvPicPr/>
                <p:nvPr/>
              </p:nvPicPr>
              <p:blipFill>
                <a:blip r:embed="rId9"/>
                <a:stretch>
                  <a:fillRect/>
                </a:stretch>
              </p:blipFill>
              <p:spPr>
                <a:xfrm>
                  <a:off x="1275998" y="4051223"/>
                  <a:ext cx="303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6">
                  <a:extLst>
                    <a:ext uri="{FF2B5EF4-FFF2-40B4-BE49-F238E27FC236}">
                      <a16:creationId xmlns:a16="http://schemas.microsoft.com/office/drawing/2014/main" id="{394C898A-442D-1D42-1965-A9660C12B0F4}"/>
                    </a:ext>
                  </a:extLst>
                </p14:cNvPr>
                <p14:cNvContentPartPr/>
                <p14:nvPr/>
              </p14:nvContentPartPr>
              <p14:xfrm>
                <a:off x="700718" y="3222143"/>
                <a:ext cx="2072520" cy="787680"/>
              </p14:xfrm>
            </p:contentPart>
          </mc:Choice>
          <mc:Fallback>
            <p:pic>
              <p:nvPicPr>
                <p:cNvPr id="77" name="Ink 76">
                  <a:extLst>
                    <a:ext uri="{FF2B5EF4-FFF2-40B4-BE49-F238E27FC236}">
                      <a16:creationId xmlns:a16="http://schemas.microsoft.com/office/drawing/2014/main" id="{394C898A-442D-1D42-1965-A9660C12B0F4}"/>
                    </a:ext>
                  </a:extLst>
                </p:cNvPr>
                <p:cNvPicPr/>
                <p:nvPr/>
              </p:nvPicPr>
              <p:blipFill>
                <a:blip r:embed="rId11"/>
                <a:stretch>
                  <a:fillRect/>
                </a:stretch>
              </p:blipFill>
              <p:spPr>
                <a:xfrm>
                  <a:off x="692078" y="3213503"/>
                  <a:ext cx="2090160" cy="805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8" name="Ink 77">
                  <a:extLst>
                    <a:ext uri="{FF2B5EF4-FFF2-40B4-BE49-F238E27FC236}">
                      <a16:creationId xmlns:a16="http://schemas.microsoft.com/office/drawing/2014/main" id="{22C64E9F-5F50-FB7B-7463-1DE4783F2F7C}"/>
                    </a:ext>
                  </a:extLst>
                </p14:cNvPr>
                <p14:cNvContentPartPr/>
                <p14:nvPr/>
              </p14:nvContentPartPr>
              <p14:xfrm>
                <a:off x="1036598" y="3397823"/>
                <a:ext cx="328320" cy="332640"/>
              </p14:xfrm>
            </p:contentPart>
          </mc:Choice>
          <mc:Fallback>
            <p:pic>
              <p:nvPicPr>
                <p:cNvPr id="78" name="Ink 77">
                  <a:extLst>
                    <a:ext uri="{FF2B5EF4-FFF2-40B4-BE49-F238E27FC236}">
                      <a16:creationId xmlns:a16="http://schemas.microsoft.com/office/drawing/2014/main" id="{22C64E9F-5F50-FB7B-7463-1DE4783F2F7C}"/>
                    </a:ext>
                  </a:extLst>
                </p:cNvPr>
                <p:cNvPicPr/>
                <p:nvPr/>
              </p:nvPicPr>
              <p:blipFill>
                <a:blip r:embed="rId13"/>
                <a:stretch>
                  <a:fillRect/>
                </a:stretch>
              </p:blipFill>
              <p:spPr>
                <a:xfrm>
                  <a:off x="1027958" y="3388823"/>
                  <a:ext cx="34596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9" name="Ink 78">
                  <a:extLst>
                    <a:ext uri="{FF2B5EF4-FFF2-40B4-BE49-F238E27FC236}">
                      <a16:creationId xmlns:a16="http://schemas.microsoft.com/office/drawing/2014/main" id="{A0A4C04B-4B3A-527E-2656-D15CF559A3F1}"/>
                    </a:ext>
                  </a:extLst>
                </p14:cNvPr>
                <p14:cNvContentPartPr/>
                <p14:nvPr/>
              </p14:nvContentPartPr>
              <p14:xfrm>
                <a:off x="1434038" y="3333023"/>
                <a:ext cx="200880" cy="368280"/>
              </p14:xfrm>
            </p:contentPart>
          </mc:Choice>
          <mc:Fallback>
            <p:pic>
              <p:nvPicPr>
                <p:cNvPr id="79" name="Ink 78">
                  <a:extLst>
                    <a:ext uri="{FF2B5EF4-FFF2-40B4-BE49-F238E27FC236}">
                      <a16:creationId xmlns:a16="http://schemas.microsoft.com/office/drawing/2014/main" id="{A0A4C04B-4B3A-527E-2656-D15CF559A3F1}"/>
                    </a:ext>
                  </a:extLst>
                </p:cNvPr>
                <p:cNvPicPr/>
                <p:nvPr/>
              </p:nvPicPr>
              <p:blipFill>
                <a:blip r:embed="rId15"/>
                <a:stretch>
                  <a:fillRect/>
                </a:stretch>
              </p:blipFill>
              <p:spPr>
                <a:xfrm>
                  <a:off x="1425398" y="3324383"/>
                  <a:ext cx="2185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0" name="Ink 79">
                  <a:extLst>
                    <a:ext uri="{FF2B5EF4-FFF2-40B4-BE49-F238E27FC236}">
                      <a16:creationId xmlns:a16="http://schemas.microsoft.com/office/drawing/2014/main" id="{158C4FFF-04D9-AF99-0F67-23774F5F6515}"/>
                    </a:ext>
                  </a:extLst>
                </p14:cNvPr>
                <p14:cNvContentPartPr/>
                <p14:nvPr/>
              </p14:nvContentPartPr>
              <p14:xfrm>
                <a:off x="1500278" y="3494663"/>
                <a:ext cx="165600" cy="19080"/>
              </p14:xfrm>
            </p:contentPart>
          </mc:Choice>
          <mc:Fallback>
            <p:pic>
              <p:nvPicPr>
                <p:cNvPr id="80" name="Ink 79">
                  <a:extLst>
                    <a:ext uri="{FF2B5EF4-FFF2-40B4-BE49-F238E27FC236}">
                      <a16:creationId xmlns:a16="http://schemas.microsoft.com/office/drawing/2014/main" id="{158C4FFF-04D9-AF99-0F67-23774F5F6515}"/>
                    </a:ext>
                  </a:extLst>
                </p:cNvPr>
                <p:cNvPicPr/>
                <p:nvPr/>
              </p:nvPicPr>
              <p:blipFill>
                <a:blip r:embed="rId17"/>
                <a:stretch>
                  <a:fillRect/>
                </a:stretch>
              </p:blipFill>
              <p:spPr>
                <a:xfrm>
                  <a:off x="1491278" y="3486023"/>
                  <a:ext cx="1832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1" name="Ink 80">
                  <a:extLst>
                    <a:ext uri="{FF2B5EF4-FFF2-40B4-BE49-F238E27FC236}">
                      <a16:creationId xmlns:a16="http://schemas.microsoft.com/office/drawing/2014/main" id="{AF3AD97F-1ED6-1D89-335F-31BA442913EE}"/>
                    </a:ext>
                  </a:extLst>
                </p14:cNvPr>
                <p14:cNvContentPartPr/>
                <p14:nvPr/>
              </p14:nvContentPartPr>
              <p14:xfrm>
                <a:off x="1720238" y="3351383"/>
                <a:ext cx="200160" cy="294480"/>
              </p14:xfrm>
            </p:contentPart>
          </mc:Choice>
          <mc:Fallback>
            <p:pic>
              <p:nvPicPr>
                <p:cNvPr id="81" name="Ink 80">
                  <a:extLst>
                    <a:ext uri="{FF2B5EF4-FFF2-40B4-BE49-F238E27FC236}">
                      <a16:creationId xmlns:a16="http://schemas.microsoft.com/office/drawing/2014/main" id="{AF3AD97F-1ED6-1D89-335F-31BA442913EE}"/>
                    </a:ext>
                  </a:extLst>
                </p:cNvPr>
                <p:cNvPicPr/>
                <p:nvPr/>
              </p:nvPicPr>
              <p:blipFill>
                <a:blip r:embed="rId19"/>
                <a:stretch>
                  <a:fillRect/>
                </a:stretch>
              </p:blipFill>
              <p:spPr>
                <a:xfrm>
                  <a:off x="1711238" y="3342383"/>
                  <a:ext cx="217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2" name="Ink 81">
                  <a:extLst>
                    <a:ext uri="{FF2B5EF4-FFF2-40B4-BE49-F238E27FC236}">
                      <a16:creationId xmlns:a16="http://schemas.microsoft.com/office/drawing/2014/main" id="{B9E09374-0601-C799-6063-5861DF9B32A8}"/>
                    </a:ext>
                  </a:extLst>
                </p14:cNvPr>
                <p14:cNvContentPartPr/>
                <p14:nvPr/>
              </p14:nvContentPartPr>
              <p14:xfrm>
                <a:off x="2742998" y="3238343"/>
                <a:ext cx="1920600" cy="492480"/>
              </p14:xfrm>
            </p:contentPart>
          </mc:Choice>
          <mc:Fallback>
            <p:pic>
              <p:nvPicPr>
                <p:cNvPr id="82" name="Ink 81">
                  <a:extLst>
                    <a:ext uri="{FF2B5EF4-FFF2-40B4-BE49-F238E27FC236}">
                      <a16:creationId xmlns:a16="http://schemas.microsoft.com/office/drawing/2014/main" id="{B9E09374-0601-C799-6063-5861DF9B32A8}"/>
                    </a:ext>
                  </a:extLst>
                </p:cNvPr>
                <p:cNvPicPr/>
                <p:nvPr/>
              </p:nvPicPr>
              <p:blipFill>
                <a:blip r:embed="rId21"/>
                <a:stretch>
                  <a:fillRect/>
                </a:stretch>
              </p:blipFill>
              <p:spPr>
                <a:xfrm>
                  <a:off x="2733998" y="3229703"/>
                  <a:ext cx="193824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3" name="Ink 82">
                  <a:extLst>
                    <a:ext uri="{FF2B5EF4-FFF2-40B4-BE49-F238E27FC236}">
                      <a16:creationId xmlns:a16="http://schemas.microsoft.com/office/drawing/2014/main" id="{9BE06518-B62D-5381-A749-4E0AD686FA5C}"/>
                    </a:ext>
                  </a:extLst>
                </p14:cNvPr>
                <p14:cNvContentPartPr/>
                <p14:nvPr/>
              </p14:nvContentPartPr>
              <p14:xfrm>
                <a:off x="4527518" y="3167783"/>
                <a:ext cx="303480" cy="221040"/>
              </p14:xfrm>
            </p:contentPart>
          </mc:Choice>
          <mc:Fallback>
            <p:pic>
              <p:nvPicPr>
                <p:cNvPr id="83" name="Ink 82">
                  <a:extLst>
                    <a:ext uri="{FF2B5EF4-FFF2-40B4-BE49-F238E27FC236}">
                      <a16:creationId xmlns:a16="http://schemas.microsoft.com/office/drawing/2014/main" id="{9BE06518-B62D-5381-A749-4E0AD686FA5C}"/>
                    </a:ext>
                  </a:extLst>
                </p:cNvPr>
                <p:cNvPicPr/>
                <p:nvPr/>
              </p:nvPicPr>
              <p:blipFill>
                <a:blip r:embed="rId23"/>
                <a:stretch>
                  <a:fillRect/>
                </a:stretch>
              </p:blipFill>
              <p:spPr>
                <a:xfrm>
                  <a:off x="4518878" y="3159143"/>
                  <a:ext cx="3211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4" name="Ink 83">
                  <a:extLst>
                    <a:ext uri="{FF2B5EF4-FFF2-40B4-BE49-F238E27FC236}">
                      <a16:creationId xmlns:a16="http://schemas.microsoft.com/office/drawing/2014/main" id="{A45001D9-2CE8-BD64-986B-0CCBF981F787}"/>
                    </a:ext>
                  </a:extLst>
                </p14:cNvPr>
                <p14:cNvContentPartPr/>
                <p14:nvPr/>
              </p14:nvContentPartPr>
              <p14:xfrm>
                <a:off x="4801838" y="1120463"/>
                <a:ext cx="7079040" cy="3057120"/>
              </p14:xfrm>
            </p:contentPart>
          </mc:Choice>
          <mc:Fallback>
            <p:pic>
              <p:nvPicPr>
                <p:cNvPr id="84" name="Ink 83">
                  <a:extLst>
                    <a:ext uri="{FF2B5EF4-FFF2-40B4-BE49-F238E27FC236}">
                      <a16:creationId xmlns:a16="http://schemas.microsoft.com/office/drawing/2014/main" id="{A45001D9-2CE8-BD64-986B-0CCBF981F787}"/>
                    </a:ext>
                  </a:extLst>
                </p:cNvPr>
                <p:cNvPicPr/>
                <p:nvPr/>
              </p:nvPicPr>
              <p:blipFill>
                <a:blip r:embed="rId25"/>
                <a:stretch>
                  <a:fillRect/>
                </a:stretch>
              </p:blipFill>
              <p:spPr>
                <a:xfrm>
                  <a:off x="4793198" y="1111823"/>
                  <a:ext cx="7096680" cy="3074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5" name="Ink 84">
                  <a:extLst>
                    <a:ext uri="{FF2B5EF4-FFF2-40B4-BE49-F238E27FC236}">
                      <a16:creationId xmlns:a16="http://schemas.microsoft.com/office/drawing/2014/main" id="{4B192E8E-2F79-4EBA-651D-48E32005170E}"/>
                    </a:ext>
                  </a:extLst>
                </p14:cNvPr>
                <p14:cNvContentPartPr/>
                <p14:nvPr/>
              </p14:nvContentPartPr>
              <p14:xfrm>
                <a:off x="6362798" y="957023"/>
                <a:ext cx="378360" cy="370440"/>
              </p14:xfrm>
            </p:contentPart>
          </mc:Choice>
          <mc:Fallback>
            <p:pic>
              <p:nvPicPr>
                <p:cNvPr id="85" name="Ink 84">
                  <a:extLst>
                    <a:ext uri="{FF2B5EF4-FFF2-40B4-BE49-F238E27FC236}">
                      <a16:creationId xmlns:a16="http://schemas.microsoft.com/office/drawing/2014/main" id="{4B192E8E-2F79-4EBA-651D-48E32005170E}"/>
                    </a:ext>
                  </a:extLst>
                </p:cNvPr>
                <p:cNvPicPr/>
                <p:nvPr/>
              </p:nvPicPr>
              <p:blipFill>
                <a:blip r:embed="rId27"/>
                <a:stretch>
                  <a:fillRect/>
                </a:stretch>
              </p:blipFill>
              <p:spPr>
                <a:xfrm>
                  <a:off x="6354158" y="948383"/>
                  <a:ext cx="39600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6" name="Ink 85">
                  <a:extLst>
                    <a:ext uri="{FF2B5EF4-FFF2-40B4-BE49-F238E27FC236}">
                      <a16:creationId xmlns:a16="http://schemas.microsoft.com/office/drawing/2014/main" id="{F2734B21-C76A-3176-345B-3519BDAE59FC}"/>
                    </a:ext>
                  </a:extLst>
                </p14:cNvPr>
                <p14:cNvContentPartPr/>
                <p14:nvPr/>
              </p14:nvContentPartPr>
              <p14:xfrm>
                <a:off x="6657278" y="991583"/>
                <a:ext cx="358560" cy="250560"/>
              </p14:xfrm>
            </p:contentPart>
          </mc:Choice>
          <mc:Fallback>
            <p:pic>
              <p:nvPicPr>
                <p:cNvPr id="86" name="Ink 85">
                  <a:extLst>
                    <a:ext uri="{FF2B5EF4-FFF2-40B4-BE49-F238E27FC236}">
                      <a16:creationId xmlns:a16="http://schemas.microsoft.com/office/drawing/2014/main" id="{F2734B21-C76A-3176-345B-3519BDAE59FC}"/>
                    </a:ext>
                  </a:extLst>
                </p:cNvPr>
                <p:cNvPicPr/>
                <p:nvPr/>
              </p:nvPicPr>
              <p:blipFill>
                <a:blip r:embed="rId29"/>
                <a:stretch>
                  <a:fillRect/>
                </a:stretch>
              </p:blipFill>
              <p:spPr>
                <a:xfrm>
                  <a:off x="6648638" y="982943"/>
                  <a:ext cx="376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7" name="Ink 86">
                  <a:extLst>
                    <a:ext uri="{FF2B5EF4-FFF2-40B4-BE49-F238E27FC236}">
                      <a16:creationId xmlns:a16="http://schemas.microsoft.com/office/drawing/2014/main" id="{3B950AD2-5555-DC8D-CFEE-D90A2DA233D4}"/>
                    </a:ext>
                  </a:extLst>
                </p14:cNvPr>
                <p14:cNvContentPartPr/>
                <p14:nvPr/>
              </p14:nvContentPartPr>
              <p14:xfrm>
                <a:off x="7064438" y="928223"/>
                <a:ext cx="216000" cy="363240"/>
              </p14:xfrm>
            </p:contentPart>
          </mc:Choice>
          <mc:Fallback>
            <p:pic>
              <p:nvPicPr>
                <p:cNvPr id="87" name="Ink 86">
                  <a:extLst>
                    <a:ext uri="{FF2B5EF4-FFF2-40B4-BE49-F238E27FC236}">
                      <a16:creationId xmlns:a16="http://schemas.microsoft.com/office/drawing/2014/main" id="{3B950AD2-5555-DC8D-CFEE-D90A2DA233D4}"/>
                    </a:ext>
                  </a:extLst>
                </p:cNvPr>
                <p:cNvPicPr/>
                <p:nvPr/>
              </p:nvPicPr>
              <p:blipFill>
                <a:blip r:embed="rId31"/>
                <a:stretch>
                  <a:fillRect/>
                </a:stretch>
              </p:blipFill>
              <p:spPr>
                <a:xfrm>
                  <a:off x="7055798" y="919223"/>
                  <a:ext cx="2336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 name="Ink 3">
                  <a:extLst>
                    <a:ext uri="{FF2B5EF4-FFF2-40B4-BE49-F238E27FC236}">
                      <a16:creationId xmlns:a16="http://schemas.microsoft.com/office/drawing/2014/main" id="{0D3D1532-2D2C-3CD9-34DC-B97C12A7453D}"/>
                    </a:ext>
                  </a:extLst>
                </p14:cNvPr>
                <p14:cNvContentPartPr/>
                <p14:nvPr/>
              </p14:nvContentPartPr>
              <p14:xfrm>
                <a:off x="1466798" y="1417463"/>
                <a:ext cx="302400" cy="223560"/>
              </p14:xfrm>
            </p:contentPart>
          </mc:Choice>
          <mc:Fallback>
            <p:pic>
              <p:nvPicPr>
                <p:cNvPr id="4" name="Ink 3">
                  <a:extLst>
                    <a:ext uri="{FF2B5EF4-FFF2-40B4-BE49-F238E27FC236}">
                      <a16:creationId xmlns:a16="http://schemas.microsoft.com/office/drawing/2014/main" id="{0D3D1532-2D2C-3CD9-34DC-B97C12A7453D}"/>
                    </a:ext>
                  </a:extLst>
                </p:cNvPr>
                <p:cNvPicPr/>
                <p:nvPr/>
              </p:nvPicPr>
              <p:blipFill>
                <a:blip r:embed="rId33"/>
                <a:stretch>
                  <a:fillRect/>
                </a:stretch>
              </p:blipFill>
              <p:spPr>
                <a:xfrm>
                  <a:off x="1457798" y="1408823"/>
                  <a:ext cx="3200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D82516F2-120E-0529-0C6E-9905BB5361A6}"/>
                    </a:ext>
                  </a:extLst>
                </p14:cNvPr>
                <p14:cNvContentPartPr/>
                <p14:nvPr/>
              </p14:nvContentPartPr>
              <p14:xfrm>
                <a:off x="1891238" y="1415303"/>
                <a:ext cx="47160" cy="219240"/>
              </p14:xfrm>
            </p:contentPart>
          </mc:Choice>
          <mc:Fallback>
            <p:pic>
              <p:nvPicPr>
                <p:cNvPr id="5" name="Ink 4">
                  <a:extLst>
                    <a:ext uri="{FF2B5EF4-FFF2-40B4-BE49-F238E27FC236}">
                      <a16:creationId xmlns:a16="http://schemas.microsoft.com/office/drawing/2014/main" id="{D82516F2-120E-0529-0C6E-9905BB5361A6}"/>
                    </a:ext>
                  </a:extLst>
                </p:cNvPr>
                <p:cNvPicPr/>
                <p:nvPr/>
              </p:nvPicPr>
              <p:blipFill>
                <a:blip r:embed="rId35"/>
                <a:stretch>
                  <a:fillRect/>
                </a:stretch>
              </p:blipFill>
              <p:spPr>
                <a:xfrm>
                  <a:off x="1882238" y="1406303"/>
                  <a:ext cx="648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0F0F95B3-DA5E-20AE-9EFD-E510EEBC665B}"/>
                    </a:ext>
                  </a:extLst>
                </p14:cNvPr>
                <p14:cNvContentPartPr/>
                <p14:nvPr/>
              </p14:nvContentPartPr>
              <p14:xfrm>
                <a:off x="2109758" y="1509263"/>
                <a:ext cx="13680" cy="30600"/>
              </p14:xfrm>
            </p:contentPart>
          </mc:Choice>
          <mc:Fallback>
            <p:pic>
              <p:nvPicPr>
                <p:cNvPr id="6" name="Ink 5">
                  <a:extLst>
                    <a:ext uri="{FF2B5EF4-FFF2-40B4-BE49-F238E27FC236}">
                      <a16:creationId xmlns:a16="http://schemas.microsoft.com/office/drawing/2014/main" id="{0F0F95B3-DA5E-20AE-9EFD-E510EEBC665B}"/>
                    </a:ext>
                  </a:extLst>
                </p:cNvPr>
                <p:cNvPicPr/>
                <p:nvPr/>
              </p:nvPicPr>
              <p:blipFill>
                <a:blip r:embed="rId37"/>
                <a:stretch>
                  <a:fillRect/>
                </a:stretch>
              </p:blipFill>
              <p:spPr>
                <a:xfrm>
                  <a:off x="2100758" y="1500623"/>
                  <a:ext cx="313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3991DAB3-4A25-38EE-657C-23DF846A855E}"/>
                    </a:ext>
                  </a:extLst>
                </p14:cNvPr>
                <p14:cNvContentPartPr/>
                <p14:nvPr/>
              </p14:nvContentPartPr>
              <p14:xfrm>
                <a:off x="2006438" y="1426463"/>
                <a:ext cx="228960" cy="201960"/>
              </p14:xfrm>
            </p:contentPart>
          </mc:Choice>
          <mc:Fallback>
            <p:pic>
              <p:nvPicPr>
                <p:cNvPr id="7" name="Ink 6">
                  <a:extLst>
                    <a:ext uri="{FF2B5EF4-FFF2-40B4-BE49-F238E27FC236}">
                      <a16:creationId xmlns:a16="http://schemas.microsoft.com/office/drawing/2014/main" id="{3991DAB3-4A25-38EE-657C-23DF846A855E}"/>
                    </a:ext>
                  </a:extLst>
                </p:cNvPr>
                <p:cNvPicPr/>
                <p:nvPr/>
              </p:nvPicPr>
              <p:blipFill>
                <a:blip r:embed="rId39"/>
                <a:stretch>
                  <a:fillRect/>
                </a:stretch>
              </p:blipFill>
              <p:spPr>
                <a:xfrm>
                  <a:off x="1997438" y="1417463"/>
                  <a:ext cx="2466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 name="Ink 7">
                  <a:extLst>
                    <a:ext uri="{FF2B5EF4-FFF2-40B4-BE49-F238E27FC236}">
                      <a16:creationId xmlns:a16="http://schemas.microsoft.com/office/drawing/2014/main" id="{A746746E-B0D4-E745-0FE7-576C472227F1}"/>
                    </a:ext>
                  </a:extLst>
                </p14:cNvPr>
                <p14:cNvContentPartPr/>
                <p14:nvPr/>
              </p14:nvContentPartPr>
              <p14:xfrm>
                <a:off x="1030838" y="1176983"/>
                <a:ext cx="1620360" cy="924120"/>
              </p14:xfrm>
            </p:contentPart>
          </mc:Choice>
          <mc:Fallback>
            <p:pic>
              <p:nvPicPr>
                <p:cNvPr id="8" name="Ink 7">
                  <a:extLst>
                    <a:ext uri="{FF2B5EF4-FFF2-40B4-BE49-F238E27FC236}">
                      <a16:creationId xmlns:a16="http://schemas.microsoft.com/office/drawing/2014/main" id="{A746746E-B0D4-E745-0FE7-576C472227F1}"/>
                    </a:ext>
                  </a:extLst>
                </p:cNvPr>
                <p:cNvPicPr/>
                <p:nvPr/>
              </p:nvPicPr>
              <p:blipFill>
                <a:blip r:embed="rId41"/>
                <a:stretch>
                  <a:fillRect/>
                </a:stretch>
              </p:blipFill>
              <p:spPr>
                <a:xfrm>
                  <a:off x="1022198" y="1168343"/>
                  <a:ext cx="1638000" cy="941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 name="Ink 9">
                  <a:extLst>
                    <a:ext uri="{FF2B5EF4-FFF2-40B4-BE49-F238E27FC236}">
                      <a16:creationId xmlns:a16="http://schemas.microsoft.com/office/drawing/2014/main" id="{8372DACA-981A-993E-0DB8-8DB11BE83816}"/>
                    </a:ext>
                  </a:extLst>
                </p14:cNvPr>
                <p14:cNvContentPartPr/>
                <p14:nvPr/>
              </p14:nvContentPartPr>
              <p14:xfrm>
                <a:off x="158558" y="1228463"/>
                <a:ext cx="328680" cy="346320"/>
              </p14:xfrm>
            </p:contentPart>
          </mc:Choice>
          <mc:Fallback>
            <p:pic>
              <p:nvPicPr>
                <p:cNvPr id="10" name="Ink 9">
                  <a:extLst>
                    <a:ext uri="{FF2B5EF4-FFF2-40B4-BE49-F238E27FC236}">
                      <a16:creationId xmlns:a16="http://schemas.microsoft.com/office/drawing/2014/main" id="{8372DACA-981A-993E-0DB8-8DB11BE83816}"/>
                    </a:ext>
                  </a:extLst>
                </p:cNvPr>
                <p:cNvPicPr/>
                <p:nvPr/>
              </p:nvPicPr>
              <p:blipFill>
                <a:blip r:embed="rId43"/>
                <a:stretch>
                  <a:fillRect/>
                </a:stretch>
              </p:blipFill>
              <p:spPr>
                <a:xfrm>
                  <a:off x="149918" y="1219823"/>
                  <a:ext cx="34632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 name="Ink 10">
                  <a:extLst>
                    <a:ext uri="{FF2B5EF4-FFF2-40B4-BE49-F238E27FC236}">
                      <a16:creationId xmlns:a16="http://schemas.microsoft.com/office/drawing/2014/main" id="{3933D2BD-7DD7-D901-F391-2A95CE1A45A4}"/>
                    </a:ext>
                  </a:extLst>
                </p14:cNvPr>
                <p14:cNvContentPartPr/>
                <p14:nvPr/>
              </p14:nvContentPartPr>
              <p14:xfrm>
                <a:off x="183038" y="1547063"/>
                <a:ext cx="313560" cy="281880"/>
              </p14:xfrm>
            </p:contentPart>
          </mc:Choice>
          <mc:Fallback>
            <p:pic>
              <p:nvPicPr>
                <p:cNvPr id="11" name="Ink 10">
                  <a:extLst>
                    <a:ext uri="{FF2B5EF4-FFF2-40B4-BE49-F238E27FC236}">
                      <a16:creationId xmlns:a16="http://schemas.microsoft.com/office/drawing/2014/main" id="{3933D2BD-7DD7-D901-F391-2A95CE1A45A4}"/>
                    </a:ext>
                  </a:extLst>
                </p:cNvPr>
                <p:cNvPicPr/>
                <p:nvPr/>
              </p:nvPicPr>
              <p:blipFill>
                <a:blip r:embed="rId45"/>
                <a:stretch>
                  <a:fillRect/>
                </a:stretch>
              </p:blipFill>
              <p:spPr>
                <a:xfrm>
                  <a:off x="174398" y="1538063"/>
                  <a:ext cx="3312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 name="Ink 11">
                  <a:extLst>
                    <a:ext uri="{FF2B5EF4-FFF2-40B4-BE49-F238E27FC236}">
                      <a16:creationId xmlns:a16="http://schemas.microsoft.com/office/drawing/2014/main" id="{1D565E2A-FEE6-CE79-F180-4FF0537E90E7}"/>
                    </a:ext>
                  </a:extLst>
                </p14:cNvPr>
                <p14:cNvContentPartPr/>
                <p14:nvPr/>
              </p14:nvContentPartPr>
              <p14:xfrm>
                <a:off x="237758" y="1480103"/>
                <a:ext cx="101880" cy="54360"/>
              </p14:xfrm>
            </p:contentPart>
          </mc:Choice>
          <mc:Fallback>
            <p:pic>
              <p:nvPicPr>
                <p:cNvPr id="12" name="Ink 11">
                  <a:extLst>
                    <a:ext uri="{FF2B5EF4-FFF2-40B4-BE49-F238E27FC236}">
                      <a16:creationId xmlns:a16="http://schemas.microsoft.com/office/drawing/2014/main" id="{1D565E2A-FEE6-CE79-F180-4FF0537E90E7}"/>
                    </a:ext>
                  </a:extLst>
                </p:cNvPr>
                <p:cNvPicPr/>
                <p:nvPr/>
              </p:nvPicPr>
              <p:blipFill>
                <a:blip r:embed="rId47"/>
                <a:stretch>
                  <a:fillRect/>
                </a:stretch>
              </p:blipFill>
              <p:spPr>
                <a:xfrm>
                  <a:off x="228758" y="1471463"/>
                  <a:ext cx="1195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3" name="Ink 12">
                  <a:extLst>
                    <a:ext uri="{FF2B5EF4-FFF2-40B4-BE49-F238E27FC236}">
                      <a16:creationId xmlns:a16="http://schemas.microsoft.com/office/drawing/2014/main" id="{D038B33D-8BD3-6D45-ABAA-73425C980BEF}"/>
                    </a:ext>
                  </a:extLst>
                </p14:cNvPr>
                <p14:cNvContentPartPr/>
                <p14:nvPr/>
              </p14:nvContentPartPr>
              <p14:xfrm>
                <a:off x="269078" y="1396223"/>
                <a:ext cx="1440" cy="2880"/>
              </p14:xfrm>
            </p:contentPart>
          </mc:Choice>
          <mc:Fallback>
            <p:pic>
              <p:nvPicPr>
                <p:cNvPr id="13" name="Ink 12">
                  <a:extLst>
                    <a:ext uri="{FF2B5EF4-FFF2-40B4-BE49-F238E27FC236}">
                      <a16:creationId xmlns:a16="http://schemas.microsoft.com/office/drawing/2014/main" id="{D038B33D-8BD3-6D45-ABAA-73425C980BEF}"/>
                    </a:ext>
                  </a:extLst>
                </p:cNvPr>
                <p:cNvPicPr/>
                <p:nvPr/>
              </p:nvPicPr>
              <p:blipFill>
                <a:blip r:embed="rId49"/>
                <a:stretch>
                  <a:fillRect/>
                </a:stretch>
              </p:blipFill>
              <p:spPr>
                <a:xfrm>
                  <a:off x="260438" y="1387583"/>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 name="Ink 13">
                  <a:extLst>
                    <a:ext uri="{FF2B5EF4-FFF2-40B4-BE49-F238E27FC236}">
                      <a16:creationId xmlns:a16="http://schemas.microsoft.com/office/drawing/2014/main" id="{14AE2B7D-916B-35A0-104E-BA43ACD82396}"/>
                    </a:ext>
                  </a:extLst>
                </p14:cNvPr>
                <p14:cNvContentPartPr/>
                <p14:nvPr/>
              </p14:nvContentPartPr>
              <p14:xfrm>
                <a:off x="375638" y="1402703"/>
                <a:ext cx="1440" cy="6840"/>
              </p14:xfrm>
            </p:contentPart>
          </mc:Choice>
          <mc:Fallback>
            <p:pic>
              <p:nvPicPr>
                <p:cNvPr id="14" name="Ink 13">
                  <a:extLst>
                    <a:ext uri="{FF2B5EF4-FFF2-40B4-BE49-F238E27FC236}">
                      <a16:creationId xmlns:a16="http://schemas.microsoft.com/office/drawing/2014/main" id="{14AE2B7D-916B-35A0-104E-BA43ACD82396}"/>
                    </a:ext>
                  </a:extLst>
                </p:cNvPr>
                <p:cNvPicPr/>
                <p:nvPr/>
              </p:nvPicPr>
              <p:blipFill>
                <a:blip r:embed="rId51"/>
                <a:stretch>
                  <a:fillRect/>
                </a:stretch>
              </p:blipFill>
              <p:spPr>
                <a:xfrm>
                  <a:off x="366998" y="1394063"/>
                  <a:ext cx="19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 name="Ink 18">
                  <a:extLst>
                    <a:ext uri="{FF2B5EF4-FFF2-40B4-BE49-F238E27FC236}">
                      <a16:creationId xmlns:a16="http://schemas.microsoft.com/office/drawing/2014/main" id="{0B4106E1-B928-EA60-AA42-45472F39EB1E}"/>
                    </a:ext>
                  </a:extLst>
                </p14:cNvPr>
                <p14:cNvContentPartPr/>
                <p14:nvPr/>
              </p14:nvContentPartPr>
              <p14:xfrm>
                <a:off x="626558" y="1653983"/>
                <a:ext cx="333360" cy="12600"/>
              </p14:xfrm>
            </p:contentPart>
          </mc:Choice>
          <mc:Fallback>
            <p:pic>
              <p:nvPicPr>
                <p:cNvPr id="19" name="Ink 18">
                  <a:extLst>
                    <a:ext uri="{FF2B5EF4-FFF2-40B4-BE49-F238E27FC236}">
                      <a16:creationId xmlns:a16="http://schemas.microsoft.com/office/drawing/2014/main" id="{0B4106E1-B928-EA60-AA42-45472F39EB1E}"/>
                    </a:ext>
                  </a:extLst>
                </p:cNvPr>
                <p:cNvPicPr/>
                <p:nvPr/>
              </p:nvPicPr>
              <p:blipFill>
                <a:blip r:embed="rId53"/>
                <a:stretch>
                  <a:fillRect/>
                </a:stretch>
              </p:blipFill>
              <p:spPr>
                <a:xfrm>
                  <a:off x="617918" y="1644983"/>
                  <a:ext cx="351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 name="Ink 19">
                  <a:extLst>
                    <a:ext uri="{FF2B5EF4-FFF2-40B4-BE49-F238E27FC236}">
                      <a16:creationId xmlns:a16="http://schemas.microsoft.com/office/drawing/2014/main" id="{B7BE0F14-A011-8B7E-9200-93E81F46FFBE}"/>
                    </a:ext>
                  </a:extLst>
                </p14:cNvPr>
                <p14:cNvContentPartPr/>
                <p14:nvPr/>
              </p14:nvContentPartPr>
              <p14:xfrm>
                <a:off x="923558" y="1612583"/>
                <a:ext cx="97920" cy="240480"/>
              </p14:xfrm>
            </p:contentPart>
          </mc:Choice>
          <mc:Fallback>
            <p:pic>
              <p:nvPicPr>
                <p:cNvPr id="20" name="Ink 19">
                  <a:extLst>
                    <a:ext uri="{FF2B5EF4-FFF2-40B4-BE49-F238E27FC236}">
                      <a16:creationId xmlns:a16="http://schemas.microsoft.com/office/drawing/2014/main" id="{B7BE0F14-A011-8B7E-9200-93E81F46FFBE}"/>
                    </a:ext>
                  </a:extLst>
                </p:cNvPr>
                <p:cNvPicPr/>
                <p:nvPr/>
              </p:nvPicPr>
              <p:blipFill>
                <a:blip r:embed="rId55"/>
                <a:stretch>
                  <a:fillRect/>
                </a:stretch>
              </p:blipFill>
              <p:spPr>
                <a:xfrm>
                  <a:off x="914558" y="1603943"/>
                  <a:ext cx="1155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0" name="Ink 89">
                  <a:extLst>
                    <a:ext uri="{FF2B5EF4-FFF2-40B4-BE49-F238E27FC236}">
                      <a16:creationId xmlns:a16="http://schemas.microsoft.com/office/drawing/2014/main" id="{5F71A9C7-2F66-2ABC-632D-5943DDB8BEF3}"/>
                    </a:ext>
                  </a:extLst>
                </p14:cNvPr>
                <p14:cNvContentPartPr/>
                <p14:nvPr/>
              </p14:nvContentPartPr>
              <p14:xfrm>
                <a:off x="2588918" y="1459223"/>
                <a:ext cx="2252880" cy="552600"/>
              </p14:xfrm>
            </p:contentPart>
          </mc:Choice>
          <mc:Fallback>
            <p:pic>
              <p:nvPicPr>
                <p:cNvPr id="90" name="Ink 89">
                  <a:extLst>
                    <a:ext uri="{FF2B5EF4-FFF2-40B4-BE49-F238E27FC236}">
                      <a16:creationId xmlns:a16="http://schemas.microsoft.com/office/drawing/2014/main" id="{5F71A9C7-2F66-2ABC-632D-5943DDB8BEF3}"/>
                    </a:ext>
                  </a:extLst>
                </p:cNvPr>
                <p:cNvPicPr/>
                <p:nvPr/>
              </p:nvPicPr>
              <p:blipFill>
                <a:blip r:embed="rId57"/>
                <a:stretch>
                  <a:fillRect/>
                </a:stretch>
              </p:blipFill>
              <p:spPr>
                <a:xfrm>
                  <a:off x="2580278" y="1450583"/>
                  <a:ext cx="227052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1" name="Ink 90">
                  <a:extLst>
                    <a:ext uri="{FF2B5EF4-FFF2-40B4-BE49-F238E27FC236}">
                      <a16:creationId xmlns:a16="http://schemas.microsoft.com/office/drawing/2014/main" id="{7FB1C4DD-F31E-6614-062E-39230BD882BE}"/>
                    </a:ext>
                  </a:extLst>
                </p14:cNvPr>
                <p14:cNvContentPartPr/>
                <p14:nvPr/>
              </p14:nvContentPartPr>
              <p14:xfrm>
                <a:off x="4756478" y="1854863"/>
                <a:ext cx="158040" cy="210960"/>
              </p14:xfrm>
            </p:contentPart>
          </mc:Choice>
          <mc:Fallback>
            <p:pic>
              <p:nvPicPr>
                <p:cNvPr id="91" name="Ink 90">
                  <a:extLst>
                    <a:ext uri="{FF2B5EF4-FFF2-40B4-BE49-F238E27FC236}">
                      <a16:creationId xmlns:a16="http://schemas.microsoft.com/office/drawing/2014/main" id="{7FB1C4DD-F31E-6614-062E-39230BD882BE}"/>
                    </a:ext>
                  </a:extLst>
                </p:cNvPr>
                <p:cNvPicPr/>
                <p:nvPr/>
              </p:nvPicPr>
              <p:blipFill>
                <a:blip r:embed="rId59"/>
                <a:stretch>
                  <a:fillRect/>
                </a:stretch>
              </p:blipFill>
              <p:spPr>
                <a:xfrm>
                  <a:off x="4747478" y="1845863"/>
                  <a:ext cx="175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2" name="Ink 91">
                  <a:extLst>
                    <a:ext uri="{FF2B5EF4-FFF2-40B4-BE49-F238E27FC236}">
                      <a16:creationId xmlns:a16="http://schemas.microsoft.com/office/drawing/2014/main" id="{20F8D017-BE0D-0AA7-0AB3-462255E4F23E}"/>
                    </a:ext>
                  </a:extLst>
                </p14:cNvPr>
                <p14:cNvContentPartPr/>
                <p14:nvPr/>
              </p14:nvContentPartPr>
              <p14:xfrm>
                <a:off x="6441998" y="1838663"/>
                <a:ext cx="2422080" cy="1011240"/>
              </p14:xfrm>
            </p:contentPart>
          </mc:Choice>
          <mc:Fallback>
            <p:pic>
              <p:nvPicPr>
                <p:cNvPr id="92" name="Ink 91">
                  <a:extLst>
                    <a:ext uri="{FF2B5EF4-FFF2-40B4-BE49-F238E27FC236}">
                      <a16:creationId xmlns:a16="http://schemas.microsoft.com/office/drawing/2014/main" id="{20F8D017-BE0D-0AA7-0AB3-462255E4F23E}"/>
                    </a:ext>
                  </a:extLst>
                </p:cNvPr>
                <p:cNvPicPr/>
                <p:nvPr/>
              </p:nvPicPr>
              <p:blipFill>
                <a:blip r:embed="rId61"/>
                <a:stretch>
                  <a:fillRect/>
                </a:stretch>
              </p:blipFill>
              <p:spPr>
                <a:xfrm>
                  <a:off x="6432998" y="1829663"/>
                  <a:ext cx="2439720" cy="1028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3" name="Ink 92">
                  <a:extLst>
                    <a:ext uri="{FF2B5EF4-FFF2-40B4-BE49-F238E27FC236}">
                      <a16:creationId xmlns:a16="http://schemas.microsoft.com/office/drawing/2014/main" id="{DC988115-AFD2-17A3-0808-770FF64F5525}"/>
                    </a:ext>
                  </a:extLst>
                </p14:cNvPr>
                <p14:cNvContentPartPr/>
                <p14:nvPr/>
              </p14:nvContentPartPr>
              <p14:xfrm>
                <a:off x="6344078" y="1854863"/>
                <a:ext cx="2730960" cy="1010520"/>
              </p14:xfrm>
            </p:contentPart>
          </mc:Choice>
          <mc:Fallback>
            <p:pic>
              <p:nvPicPr>
                <p:cNvPr id="93" name="Ink 92">
                  <a:extLst>
                    <a:ext uri="{FF2B5EF4-FFF2-40B4-BE49-F238E27FC236}">
                      <a16:creationId xmlns:a16="http://schemas.microsoft.com/office/drawing/2014/main" id="{DC988115-AFD2-17A3-0808-770FF64F5525}"/>
                    </a:ext>
                  </a:extLst>
                </p:cNvPr>
                <p:cNvPicPr/>
                <p:nvPr/>
              </p:nvPicPr>
              <p:blipFill>
                <a:blip r:embed="rId63"/>
                <a:stretch>
                  <a:fillRect/>
                </a:stretch>
              </p:blipFill>
              <p:spPr>
                <a:xfrm>
                  <a:off x="6335438" y="1845863"/>
                  <a:ext cx="2748600" cy="1028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4" name="Ink 93">
                  <a:extLst>
                    <a:ext uri="{FF2B5EF4-FFF2-40B4-BE49-F238E27FC236}">
                      <a16:creationId xmlns:a16="http://schemas.microsoft.com/office/drawing/2014/main" id="{3DAF4BBC-7A47-FBC0-F94A-6BE749296BBB}"/>
                    </a:ext>
                  </a:extLst>
                </p14:cNvPr>
                <p14:cNvContentPartPr/>
                <p14:nvPr/>
              </p14:nvContentPartPr>
              <p14:xfrm>
                <a:off x="6809558" y="2062943"/>
                <a:ext cx="341280" cy="456840"/>
              </p14:xfrm>
            </p:contentPart>
          </mc:Choice>
          <mc:Fallback>
            <p:pic>
              <p:nvPicPr>
                <p:cNvPr id="94" name="Ink 93">
                  <a:extLst>
                    <a:ext uri="{FF2B5EF4-FFF2-40B4-BE49-F238E27FC236}">
                      <a16:creationId xmlns:a16="http://schemas.microsoft.com/office/drawing/2014/main" id="{3DAF4BBC-7A47-FBC0-F94A-6BE749296BBB}"/>
                    </a:ext>
                  </a:extLst>
                </p:cNvPr>
                <p:cNvPicPr/>
                <p:nvPr/>
              </p:nvPicPr>
              <p:blipFill>
                <a:blip r:embed="rId65"/>
                <a:stretch>
                  <a:fillRect/>
                </a:stretch>
              </p:blipFill>
              <p:spPr>
                <a:xfrm>
                  <a:off x="6800918" y="2053943"/>
                  <a:ext cx="35892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5" name="Ink 94">
                  <a:extLst>
                    <a:ext uri="{FF2B5EF4-FFF2-40B4-BE49-F238E27FC236}">
                      <a16:creationId xmlns:a16="http://schemas.microsoft.com/office/drawing/2014/main" id="{ACF1157C-466D-342C-D9E8-7AC214794736}"/>
                    </a:ext>
                  </a:extLst>
                </p14:cNvPr>
                <p14:cNvContentPartPr/>
                <p14:nvPr/>
              </p14:nvContentPartPr>
              <p14:xfrm>
                <a:off x="7202318" y="2270663"/>
                <a:ext cx="152640" cy="279360"/>
              </p14:xfrm>
            </p:contentPart>
          </mc:Choice>
          <mc:Fallback>
            <p:pic>
              <p:nvPicPr>
                <p:cNvPr id="95" name="Ink 94">
                  <a:extLst>
                    <a:ext uri="{FF2B5EF4-FFF2-40B4-BE49-F238E27FC236}">
                      <a16:creationId xmlns:a16="http://schemas.microsoft.com/office/drawing/2014/main" id="{ACF1157C-466D-342C-D9E8-7AC214794736}"/>
                    </a:ext>
                  </a:extLst>
                </p:cNvPr>
                <p:cNvPicPr/>
                <p:nvPr/>
              </p:nvPicPr>
              <p:blipFill>
                <a:blip r:embed="rId67"/>
                <a:stretch>
                  <a:fillRect/>
                </a:stretch>
              </p:blipFill>
              <p:spPr>
                <a:xfrm>
                  <a:off x="7193678" y="2261663"/>
                  <a:ext cx="1702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6" name="Ink 95">
                  <a:extLst>
                    <a:ext uri="{FF2B5EF4-FFF2-40B4-BE49-F238E27FC236}">
                      <a16:creationId xmlns:a16="http://schemas.microsoft.com/office/drawing/2014/main" id="{D2E9D64B-75C7-0903-2BDD-FEE7F4C7C61A}"/>
                    </a:ext>
                  </a:extLst>
                </p14:cNvPr>
                <p14:cNvContentPartPr/>
                <p14:nvPr/>
              </p14:nvContentPartPr>
              <p14:xfrm>
                <a:off x="7470518" y="2327183"/>
                <a:ext cx="9360" cy="175320"/>
              </p14:xfrm>
            </p:contentPart>
          </mc:Choice>
          <mc:Fallback>
            <p:pic>
              <p:nvPicPr>
                <p:cNvPr id="96" name="Ink 95">
                  <a:extLst>
                    <a:ext uri="{FF2B5EF4-FFF2-40B4-BE49-F238E27FC236}">
                      <a16:creationId xmlns:a16="http://schemas.microsoft.com/office/drawing/2014/main" id="{D2E9D64B-75C7-0903-2BDD-FEE7F4C7C61A}"/>
                    </a:ext>
                  </a:extLst>
                </p:cNvPr>
                <p:cNvPicPr/>
                <p:nvPr/>
              </p:nvPicPr>
              <p:blipFill>
                <a:blip r:embed="rId69"/>
                <a:stretch>
                  <a:fillRect/>
                </a:stretch>
              </p:blipFill>
              <p:spPr>
                <a:xfrm>
                  <a:off x="7461878" y="2318183"/>
                  <a:ext cx="27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7" name="Ink 96">
                  <a:extLst>
                    <a:ext uri="{FF2B5EF4-FFF2-40B4-BE49-F238E27FC236}">
                      <a16:creationId xmlns:a16="http://schemas.microsoft.com/office/drawing/2014/main" id="{E58ED8A6-AAF2-ED36-5F71-8B9431CA3DF9}"/>
                    </a:ext>
                  </a:extLst>
                </p14:cNvPr>
                <p14:cNvContentPartPr/>
                <p14:nvPr/>
              </p14:nvContentPartPr>
              <p14:xfrm>
                <a:off x="7480958" y="2186063"/>
                <a:ext cx="9720" cy="56520"/>
              </p14:xfrm>
            </p:contentPart>
          </mc:Choice>
          <mc:Fallback>
            <p:pic>
              <p:nvPicPr>
                <p:cNvPr id="97" name="Ink 96">
                  <a:extLst>
                    <a:ext uri="{FF2B5EF4-FFF2-40B4-BE49-F238E27FC236}">
                      <a16:creationId xmlns:a16="http://schemas.microsoft.com/office/drawing/2014/main" id="{E58ED8A6-AAF2-ED36-5F71-8B9431CA3DF9}"/>
                    </a:ext>
                  </a:extLst>
                </p:cNvPr>
                <p:cNvPicPr/>
                <p:nvPr/>
              </p:nvPicPr>
              <p:blipFill>
                <a:blip r:embed="rId71"/>
                <a:stretch>
                  <a:fillRect/>
                </a:stretch>
              </p:blipFill>
              <p:spPr>
                <a:xfrm>
                  <a:off x="7471958" y="2177063"/>
                  <a:ext cx="273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8" name="Ink 97">
                  <a:extLst>
                    <a:ext uri="{FF2B5EF4-FFF2-40B4-BE49-F238E27FC236}">
                      <a16:creationId xmlns:a16="http://schemas.microsoft.com/office/drawing/2014/main" id="{E9CE060C-8123-1D1D-6219-099C00857B0A}"/>
                    </a:ext>
                  </a:extLst>
                </p14:cNvPr>
                <p14:cNvContentPartPr/>
                <p14:nvPr/>
              </p14:nvContentPartPr>
              <p14:xfrm>
                <a:off x="7565558" y="2249423"/>
                <a:ext cx="13320" cy="250560"/>
              </p14:xfrm>
            </p:contentPart>
          </mc:Choice>
          <mc:Fallback>
            <p:pic>
              <p:nvPicPr>
                <p:cNvPr id="98" name="Ink 97">
                  <a:extLst>
                    <a:ext uri="{FF2B5EF4-FFF2-40B4-BE49-F238E27FC236}">
                      <a16:creationId xmlns:a16="http://schemas.microsoft.com/office/drawing/2014/main" id="{E9CE060C-8123-1D1D-6219-099C00857B0A}"/>
                    </a:ext>
                  </a:extLst>
                </p:cNvPr>
                <p:cNvPicPr/>
                <p:nvPr/>
              </p:nvPicPr>
              <p:blipFill>
                <a:blip r:embed="rId73"/>
                <a:stretch>
                  <a:fillRect/>
                </a:stretch>
              </p:blipFill>
              <p:spPr>
                <a:xfrm>
                  <a:off x="7556918" y="2240423"/>
                  <a:ext cx="309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9" name="Ink 98">
                  <a:extLst>
                    <a:ext uri="{FF2B5EF4-FFF2-40B4-BE49-F238E27FC236}">
                      <a16:creationId xmlns:a16="http://schemas.microsoft.com/office/drawing/2014/main" id="{90CEABED-63E2-616A-BF03-D1D19A531414}"/>
                    </a:ext>
                  </a:extLst>
                </p14:cNvPr>
                <p14:cNvContentPartPr/>
                <p14:nvPr/>
              </p14:nvContentPartPr>
              <p14:xfrm>
                <a:off x="7678238" y="2132783"/>
                <a:ext cx="193320" cy="431640"/>
              </p14:xfrm>
            </p:contentPart>
          </mc:Choice>
          <mc:Fallback>
            <p:pic>
              <p:nvPicPr>
                <p:cNvPr id="99" name="Ink 98">
                  <a:extLst>
                    <a:ext uri="{FF2B5EF4-FFF2-40B4-BE49-F238E27FC236}">
                      <a16:creationId xmlns:a16="http://schemas.microsoft.com/office/drawing/2014/main" id="{90CEABED-63E2-616A-BF03-D1D19A531414}"/>
                    </a:ext>
                  </a:extLst>
                </p:cNvPr>
                <p:cNvPicPr/>
                <p:nvPr/>
              </p:nvPicPr>
              <p:blipFill>
                <a:blip r:embed="rId75"/>
                <a:stretch>
                  <a:fillRect/>
                </a:stretch>
              </p:blipFill>
              <p:spPr>
                <a:xfrm>
                  <a:off x="7669238" y="2124143"/>
                  <a:ext cx="2109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0" name="Ink 99">
                  <a:extLst>
                    <a:ext uri="{FF2B5EF4-FFF2-40B4-BE49-F238E27FC236}">
                      <a16:creationId xmlns:a16="http://schemas.microsoft.com/office/drawing/2014/main" id="{D6AE147F-478F-0E9A-9588-5377094F6691}"/>
                    </a:ext>
                  </a:extLst>
                </p14:cNvPr>
                <p14:cNvContentPartPr/>
                <p14:nvPr/>
              </p14:nvContentPartPr>
              <p14:xfrm>
                <a:off x="8035358" y="2211263"/>
                <a:ext cx="353520" cy="381240"/>
              </p14:xfrm>
            </p:contentPart>
          </mc:Choice>
          <mc:Fallback>
            <p:pic>
              <p:nvPicPr>
                <p:cNvPr id="100" name="Ink 99">
                  <a:extLst>
                    <a:ext uri="{FF2B5EF4-FFF2-40B4-BE49-F238E27FC236}">
                      <a16:creationId xmlns:a16="http://schemas.microsoft.com/office/drawing/2014/main" id="{D6AE147F-478F-0E9A-9588-5377094F6691}"/>
                    </a:ext>
                  </a:extLst>
                </p:cNvPr>
                <p:cNvPicPr/>
                <p:nvPr/>
              </p:nvPicPr>
              <p:blipFill>
                <a:blip r:embed="rId77"/>
                <a:stretch>
                  <a:fillRect/>
                </a:stretch>
              </p:blipFill>
              <p:spPr>
                <a:xfrm>
                  <a:off x="8026358" y="2202623"/>
                  <a:ext cx="3711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1" name="Ink 100">
                  <a:extLst>
                    <a:ext uri="{FF2B5EF4-FFF2-40B4-BE49-F238E27FC236}">
                      <a16:creationId xmlns:a16="http://schemas.microsoft.com/office/drawing/2014/main" id="{9C7B8B53-03FB-2183-DA17-72B4623BDB7F}"/>
                    </a:ext>
                  </a:extLst>
                </p14:cNvPr>
                <p14:cNvContentPartPr/>
                <p14:nvPr/>
              </p14:nvContentPartPr>
              <p14:xfrm>
                <a:off x="8472038" y="2158703"/>
                <a:ext cx="191160" cy="397440"/>
              </p14:xfrm>
            </p:contentPart>
          </mc:Choice>
          <mc:Fallback>
            <p:pic>
              <p:nvPicPr>
                <p:cNvPr id="101" name="Ink 100">
                  <a:extLst>
                    <a:ext uri="{FF2B5EF4-FFF2-40B4-BE49-F238E27FC236}">
                      <a16:creationId xmlns:a16="http://schemas.microsoft.com/office/drawing/2014/main" id="{9C7B8B53-03FB-2183-DA17-72B4623BDB7F}"/>
                    </a:ext>
                  </a:extLst>
                </p:cNvPr>
                <p:cNvPicPr/>
                <p:nvPr/>
              </p:nvPicPr>
              <p:blipFill>
                <a:blip r:embed="rId79"/>
                <a:stretch>
                  <a:fillRect/>
                </a:stretch>
              </p:blipFill>
              <p:spPr>
                <a:xfrm>
                  <a:off x="8463398" y="2150063"/>
                  <a:ext cx="2088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02" name="Ink 101">
                  <a:extLst>
                    <a:ext uri="{FF2B5EF4-FFF2-40B4-BE49-F238E27FC236}">
                      <a16:creationId xmlns:a16="http://schemas.microsoft.com/office/drawing/2014/main" id="{C09569A9-558A-A714-1510-DDBF5CA2E9A9}"/>
                    </a:ext>
                  </a:extLst>
                </p14:cNvPr>
                <p14:cNvContentPartPr/>
                <p14:nvPr/>
              </p14:nvContentPartPr>
              <p14:xfrm>
                <a:off x="8562038" y="2308103"/>
                <a:ext cx="236880" cy="96840"/>
              </p14:xfrm>
            </p:contentPart>
          </mc:Choice>
          <mc:Fallback>
            <p:pic>
              <p:nvPicPr>
                <p:cNvPr id="102" name="Ink 101">
                  <a:extLst>
                    <a:ext uri="{FF2B5EF4-FFF2-40B4-BE49-F238E27FC236}">
                      <a16:creationId xmlns:a16="http://schemas.microsoft.com/office/drawing/2014/main" id="{C09569A9-558A-A714-1510-DDBF5CA2E9A9}"/>
                    </a:ext>
                  </a:extLst>
                </p:cNvPr>
                <p:cNvPicPr/>
                <p:nvPr/>
              </p:nvPicPr>
              <p:blipFill>
                <a:blip r:embed="rId81"/>
                <a:stretch>
                  <a:fillRect/>
                </a:stretch>
              </p:blipFill>
              <p:spPr>
                <a:xfrm>
                  <a:off x="8553038" y="2299463"/>
                  <a:ext cx="2545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5" name="Ink 104">
                  <a:extLst>
                    <a:ext uri="{FF2B5EF4-FFF2-40B4-BE49-F238E27FC236}">
                      <a16:creationId xmlns:a16="http://schemas.microsoft.com/office/drawing/2014/main" id="{305A846F-A52A-3C47-DBEE-C75A12E1E3F1}"/>
                    </a:ext>
                  </a:extLst>
                </p14:cNvPr>
                <p14:cNvContentPartPr/>
                <p14:nvPr/>
              </p14:nvContentPartPr>
              <p14:xfrm>
                <a:off x="7765718" y="2854943"/>
                <a:ext cx="64080" cy="1822320"/>
              </p14:xfrm>
            </p:contentPart>
          </mc:Choice>
          <mc:Fallback>
            <p:pic>
              <p:nvPicPr>
                <p:cNvPr id="105" name="Ink 104">
                  <a:extLst>
                    <a:ext uri="{FF2B5EF4-FFF2-40B4-BE49-F238E27FC236}">
                      <a16:creationId xmlns:a16="http://schemas.microsoft.com/office/drawing/2014/main" id="{305A846F-A52A-3C47-DBEE-C75A12E1E3F1}"/>
                    </a:ext>
                  </a:extLst>
                </p:cNvPr>
                <p:cNvPicPr/>
                <p:nvPr/>
              </p:nvPicPr>
              <p:blipFill>
                <a:blip r:embed="rId83"/>
                <a:stretch>
                  <a:fillRect/>
                </a:stretch>
              </p:blipFill>
              <p:spPr>
                <a:xfrm>
                  <a:off x="7756718" y="2846303"/>
                  <a:ext cx="81720" cy="183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6" name="Ink 105">
                  <a:extLst>
                    <a:ext uri="{FF2B5EF4-FFF2-40B4-BE49-F238E27FC236}">
                      <a16:creationId xmlns:a16="http://schemas.microsoft.com/office/drawing/2014/main" id="{8A78558F-3504-9426-F5AF-03F2B31342E6}"/>
                    </a:ext>
                  </a:extLst>
                </p14:cNvPr>
                <p14:cNvContentPartPr/>
                <p14:nvPr/>
              </p14:nvContentPartPr>
              <p14:xfrm>
                <a:off x="7408958" y="4639463"/>
                <a:ext cx="4013640" cy="639720"/>
              </p14:xfrm>
            </p:contentPart>
          </mc:Choice>
          <mc:Fallback>
            <p:pic>
              <p:nvPicPr>
                <p:cNvPr id="106" name="Ink 105">
                  <a:extLst>
                    <a:ext uri="{FF2B5EF4-FFF2-40B4-BE49-F238E27FC236}">
                      <a16:creationId xmlns:a16="http://schemas.microsoft.com/office/drawing/2014/main" id="{8A78558F-3504-9426-F5AF-03F2B31342E6}"/>
                    </a:ext>
                  </a:extLst>
                </p:cNvPr>
                <p:cNvPicPr/>
                <p:nvPr/>
              </p:nvPicPr>
              <p:blipFill>
                <a:blip r:embed="rId85"/>
                <a:stretch>
                  <a:fillRect/>
                </a:stretch>
              </p:blipFill>
              <p:spPr>
                <a:xfrm>
                  <a:off x="7400318" y="4630463"/>
                  <a:ext cx="403128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7" name="Ink 106">
                  <a:extLst>
                    <a:ext uri="{FF2B5EF4-FFF2-40B4-BE49-F238E27FC236}">
                      <a16:creationId xmlns:a16="http://schemas.microsoft.com/office/drawing/2014/main" id="{7496EBA8-EFDB-D684-108B-F2EB70E92165}"/>
                    </a:ext>
                  </a:extLst>
                </p14:cNvPr>
                <p14:cNvContentPartPr/>
                <p14:nvPr/>
              </p14:nvContentPartPr>
              <p14:xfrm>
                <a:off x="7752758" y="4253543"/>
                <a:ext cx="1579320" cy="434880"/>
              </p14:xfrm>
            </p:contentPart>
          </mc:Choice>
          <mc:Fallback>
            <p:pic>
              <p:nvPicPr>
                <p:cNvPr id="107" name="Ink 106">
                  <a:extLst>
                    <a:ext uri="{FF2B5EF4-FFF2-40B4-BE49-F238E27FC236}">
                      <a16:creationId xmlns:a16="http://schemas.microsoft.com/office/drawing/2014/main" id="{7496EBA8-EFDB-D684-108B-F2EB70E92165}"/>
                    </a:ext>
                  </a:extLst>
                </p:cNvPr>
                <p:cNvPicPr/>
                <p:nvPr/>
              </p:nvPicPr>
              <p:blipFill>
                <a:blip r:embed="rId87"/>
                <a:stretch>
                  <a:fillRect/>
                </a:stretch>
              </p:blipFill>
              <p:spPr>
                <a:xfrm>
                  <a:off x="7743758" y="4244543"/>
                  <a:ext cx="159696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8" name="Ink 107">
                  <a:extLst>
                    <a:ext uri="{FF2B5EF4-FFF2-40B4-BE49-F238E27FC236}">
                      <a16:creationId xmlns:a16="http://schemas.microsoft.com/office/drawing/2014/main" id="{EF2960F1-BA8F-6581-85DC-C57EB59195B7}"/>
                    </a:ext>
                  </a:extLst>
                </p14:cNvPr>
                <p14:cNvContentPartPr/>
                <p14:nvPr/>
              </p14:nvContentPartPr>
              <p14:xfrm>
                <a:off x="8232278" y="4041503"/>
                <a:ext cx="319320" cy="360720"/>
              </p14:xfrm>
            </p:contentPart>
          </mc:Choice>
          <mc:Fallback>
            <p:pic>
              <p:nvPicPr>
                <p:cNvPr id="108" name="Ink 107">
                  <a:extLst>
                    <a:ext uri="{FF2B5EF4-FFF2-40B4-BE49-F238E27FC236}">
                      <a16:creationId xmlns:a16="http://schemas.microsoft.com/office/drawing/2014/main" id="{EF2960F1-BA8F-6581-85DC-C57EB59195B7}"/>
                    </a:ext>
                  </a:extLst>
                </p:cNvPr>
                <p:cNvPicPr/>
                <p:nvPr/>
              </p:nvPicPr>
              <p:blipFill>
                <a:blip r:embed="rId89"/>
                <a:stretch>
                  <a:fillRect/>
                </a:stretch>
              </p:blipFill>
              <p:spPr>
                <a:xfrm>
                  <a:off x="8223278" y="4032503"/>
                  <a:ext cx="3369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9" name="Ink 108">
                  <a:extLst>
                    <a:ext uri="{FF2B5EF4-FFF2-40B4-BE49-F238E27FC236}">
                      <a16:creationId xmlns:a16="http://schemas.microsoft.com/office/drawing/2014/main" id="{4F917CAD-DBC4-B98C-8F38-957748315A64}"/>
                    </a:ext>
                  </a:extLst>
                </p14:cNvPr>
                <p14:cNvContentPartPr/>
                <p14:nvPr/>
              </p14:nvContentPartPr>
              <p14:xfrm>
                <a:off x="8501558" y="4107023"/>
                <a:ext cx="16200" cy="20520"/>
              </p14:xfrm>
            </p:contentPart>
          </mc:Choice>
          <mc:Fallback>
            <p:pic>
              <p:nvPicPr>
                <p:cNvPr id="109" name="Ink 108">
                  <a:extLst>
                    <a:ext uri="{FF2B5EF4-FFF2-40B4-BE49-F238E27FC236}">
                      <a16:creationId xmlns:a16="http://schemas.microsoft.com/office/drawing/2014/main" id="{4F917CAD-DBC4-B98C-8F38-957748315A64}"/>
                    </a:ext>
                  </a:extLst>
                </p:cNvPr>
                <p:cNvPicPr/>
                <p:nvPr/>
              </p:nvPicPr>
              <p:blipFill>
                <a:blip r:embed="rId91"/>
                <a:stretch>
                  <a:fillRect/>
                </a:stretch>
              </p:blipFill>
              <p:spPr>
                <a:xfrm>
                  <a:off x="8492918" y="4098023"/>
                  <a:ext cx="338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1" name="Ink 110">
                  <a:extLst>
                    <a:ext uri="{FF2B5EF4-FFF2-40B4-BE49-F238E27FC236}">
                      <a16:creationId xmlns:a16="http://schemas.microsoft.com/office/drawing/2014/main" id="{660002A4-423C-4840-B429-98D07833FF3A}"/>
                    </a:ext>
                  </a:extLst>
                </p14:cNvPr>
                <p14:cNvContentPartPr/>
                <p14:nvPr/>
              </p14:nvContentPartPr>
              <p14:xfrm>
                <a:off x="8580038" y="4068503"/>
                <a:ext cx="276120" cy="241560"/>
              </p14:xfrm>
            </p:contentPart>
          </mc:Choice>
          <mc:Fallback>
            <p:pic>
              <p:nvPicPr>
                <p:cNvPr id="111" name="Ink 110">
                  <a:extLst>
                    <a:ext uri="{FF2B5EF4-FFF2-40B4-BE49-F238E27FC236}">
                      <a16:creationId xmlns:a16="http://schemas.microsoft.com/office/drawing/2014/main" id="{660002A4-423C-4840-B429-98D07833FF3A}"/>
                    </a:ext>
                  </a:extLst>
                </p:cNvPr>
                <p:cNvPicPr/>
                <p:nvPr/>
              </p:nvPicPr>
              <p:blipFill>
                <a:blip r:embed="rId93"/>
                <a:stretch>
                  <a:fillRect/>
                </a:stretch>
              </p:blipFill>
              <p:spPr>
                <a:xfrm>
                  <a:off x="8571038" y="4059863"/>
                  <a:ext cx="2937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3" name="Ink 112">
                  <a:extLst>
                    <a:ext uri="{FF2B5EF4-FFF2-40B4-BE49-F238E27FC236}">
                      <a16:creationId xmlns:a16="http://schemas.microsoft.com/office/drawing/2014/main" id="{AF68646F-7A4C-5997-1EBE-DC761868CCB6}"/>
                    </a:ext>
                  </a:extLst>
                </p14:cNvPr>
                <p14:cNvContentPartPr/>
                <p14:nvPr/>
              </p14:nvContentPartPr>
              <p14:xfrm>
                <a:off x="5000198" y="5129783"/>
                <a:ext cx="697680" cy="257400"/>
              </p14:xfrm>
            </p:contentPart>
          </mc:Choice>
          <mc:Fallback>
            <p:pic>
              <p:nvPicPr>
                <p:cNvPr id="113" name="Ink 112">
                  <a:extLst>
                    <a:ext uri="{FF2B5EF4-FFF2-40B4-BE49-F238E27FC236}">
                      <a16:creationId xmlns:a16="http://schemas.microsoft.com/office/drawing/2014/main" id="{AF68646F-7A4C-5997-1EBE-DC761868CCB6}"/>
                    </a:ext>
                  </a:extLst>
                </p:cNvPr>
                <p:cNvPicPr/>
                <p:nvPr/>
              </p:nvPicPr>
              <p:blipFill>
                <a:blip r:embed="rId95"/>
                <a:stretch>
                  <a:fillRect/>
                </a:stretch>
              </p:blipFill>
              <p:spPr>
                <a:xfrm>
                  <a:off x="4991558" y="5120783"/>
                  <a:ext cx="7153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4" name="Ink 113">
                  <a:extLst>
                    <a:ext uri="{FF2B5EF4-FFF2-40B4-BE49-F238E27FC236}">
                      <a16:creationId xmlns:a16="http://schemas.microsoft.com/office/drawing/2014/main" id="{525E7C60-E69A-3AD3-EB4C-84442A633411}"/>
                    </a:ext>
                  </a:extLst>
                </p14:cNvPr>
                <p14:cNvContentPartPr/>
                <p14:nvPr/>
              </p14:nvContentPartPr>
              <p14:xfrm>
                <a:off x="5717678" y="5223383"/>
                <a:ext cx="18360" cy="11520"/>
              </p14:xfrm>
            </p:contentPart>
          </mc:Choice>
          <mc:Fallback>
            <p:pic>
              <p:nvPicPr>
                <p:cNvPr id="114" name="Ink 113">
                  <a:extLst>
                    <a:ext uri="{FF2B5EF4-FFF2-40B4-BE49-F238E27FC236}">
                      <a16:creationId xmlns:a16="http://schemas.microsoft.com/office/drawing/2014/main" id="{525E7C60-E69A-3AD3-EB4C-84442A633411}"/>
                    </a:ext>
                  </a:extLst>
                </p:cNvPr>
                <p:cNvPicPr/>
                <p:nvPr/>
              </p:nvPicPr>
              <p:blipFill>
                <a:blip r:embed="rId97"/>
                <a:stretch>
                  <a:fillRect/>
                </a:stretch>
              </p:blipFill>
              <p:spPr>
                <a:xfrm>
                  <a:off x="5709038" y="5214383"/>
                  <a:ext cx="360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5" name="Ink 114">
                  <a:extLst>
                    <a:ext uri="{FF2B5EF4-FFF2-40B4-BE49-F238E27FC236}">
                      <a16:creationId xmlns:a16="http://schemas.microsoft.com/office/drawing/2014/main" id="{160E28B8-81E9-33A4-4F00-604A7D3A4A18}"/>
                    </a:ext>
                  </a:extLst>
                </p14:cNvPr>
                <p14:cNvContentPartPr/>
                <p14:nvPr/>
              </p14:nvContentPartPr>
              <p14:xfrm>
                <a:off x="5848358" y="5123663"/>
                <a:ext cx="151200" cy="145080"/>
              </p14:xfrm>
            </p:contentPart>
          </mc:Choice>
          <mc:Fallback>
            <p:pic>
              <p:nvPicPr>
                <p:cNvPr id="115" name="Ink 114">
                  <a:extLst>
                    <a:ext uri="{FF2B5EF4-FFF2-40B4-BE49-F238E27FC236}">
                      <a16:creationId xmlns:a16="http://schemas.microsoft.com/office/drawing/2014/main" id="{160E28B8-81E9-33A4-4F00-604A7D3A4A18}"/>
                    </a:ext>
                  </a:extLst>
                </p:cNvPr>
                <p:cNvPicPr/>
                <p:nvPr/>
              </p:nvPicPr>
              <p:blipFill>
                <a:blip r:embed="rId99"/>
                <a:stretch>
                  <a:fillRect/>
                </a:stretch>
              </p:blipFill>
              <p:spPr>
                <a:xfrm>
                  <a:off x="5839718" y="5114663"/>
                  <a:ext cx="1688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6" name="Ink 115">
                  <a:extLst>
                    <a:ext uri="{FF2B5EF4-FFF2-40B4-BE49-F238E27FC236}">
                      <a16:creationId xmlns:a16="http://schemas.microsoft.com/office/drawing/2014/main" id="{772AD5FC-3C84-E436-873B-84A92473630C}"/>
                    </a:ext>
                  </a:extLst>
                </p14:cNvPr>
                <p14:cNvContentPartPr/>
                <p14:nvPr/>
              </p14:nvContentPartPr>
              <p14:xfrm>
                <a:off x="6056078" y="5139863"/>
                <a:ext cx="456840" cy="139680"/>
              </p14:xfrm>
            </p:contentPart>
          </mc:Choice>
          <mc:Fallback>
            <p:pic>
              <p:nvPicPr>
                <p:cNvPr id="116" name="Ink 115">
                  <a:extLst>
                    <a:ext uri="{FF2B5EF4-FFF2-40B4-BE49-F238E27FC236}">
                      <a16:creationId xmlns:a16="http://schemas.microsoft.com/office/drawing/2014/main" id="{772AD5FC-3C84-E436-873B-84A92473630C}"/>
                    </a:ext>
                  </a:extLst>
                </p:cNvPr>
                <p:cNvPicPr/>
                <p:nvPr/>
              </p:nvPicPr>
              <p:blipFill>
                <a:blip r:embed="rId101"/>
                <a:stretch>
                  <a:fillRect/>
                </a:stretch>
              </p:blipFill>
              <p:spPr>
                <a:xfrm>
                  <a:off x="6047438" y="5130863"/>
                  <a:ext cx="474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8" name="Ink 117">
                  <a:extLst>
                    <a:ext uri="{FF2B5EF4-FFF2-40B4-BE49-F238E27FC236}">
                      <a16:creationId xmlns:a16="http://schemas.microsoft.com/office/drawing/2014/main" id="{C9620F11-B8B0-2432-3A94-EBFAD794C9A6}"/>
                    </a:ext>
                  </a:extLst>
                </p14:cNvPr>
                <p14:cNvContentPartPr/>
                <p14:nvPr/>
              </p14:nvContentPartPr>
              <p14:xfrm>
                <a:off x="5221958" y="5520023"/>
                <a:ext cx="273240" cy="275400"/>
              </p14:xfrm>
            </p:contentPart>
          </mc:Choice>
          <mc:Fallback>
            <p:pic>
              <p:nvPicPr>
                <p:cNvPr id="118" name="Ink 117">
                  <a:extLst>
                    <a:ext uri="{FF2B5EF4-FFF2-40B4-BE49-F238E27FC236}">
                      <a16:creationId xmlns:a16="http://schemas.microsoft.com/office/drawing/2014/main" id="{C9620F11-B8B0-2432-3A94-EBFAD794C9A6}"/>
                    </a:ext>
                  </a:extLst>
                </p:cNvPr>
                <p:cNvPicPr/>
                <p:nvPr/>
              </p:nvPicPr>
              <p:blipFill>
                <a:blip r:embed="rId103"/>
                <a:stretch>
                  <a:fillRect/>
                </a:stretch>
              </p:blipFill>
              <p:spPr>
                <a:xfrm>
                  <a:off x="5213318" y="5511383"/>
                  <a:ext cx="2908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9" name="Ink 118">
                  <a:extLst>
                    <a:ext uri="{FF2B5EF4-FFF2-40B4-BE49-F238E27FC236}">
                      <a16:creationId xmlns:a16="http://schemas.microsoft.com/office/drawing/2014/main" id="{0CF1F6B7-79E7-634B-238F-3481CF1FA601}"/>
                    </a:ext>
                  </a:extLst>
                </p14:cNvPr>
                <p14:cNvContentPartPr/>
                <p14:nvPr/>
              </p14:nvContentPartPr>
              <p14:xfrm>
                <a:off x="5410958" y="5517143"/>
                <a:ext cx="237960" cy="210960"/>
              </p14:xfrm>
            </p:contentPart>
          </mc:Choice>
          <mc:Fallback>
            <p:pic>
              <p:nvPicPr>
                <p:cNvPr id="119" name="Ink 118">
                  <a:extLst>
                    <a:ext uri="{FF2B5EF4-FFF2-40B4-BE49-F238E27FC236}">
                      <a16:creationId xmlns:a16="http://schemas.microsoft.com/office/drawing/2014/main" id="{0CF1F6B7-79E7-634B-238F-3481CF1FA601}"/>
                    </a:ext>
                  </a:extLst>
                </p:cNvPr>
                <p:cNvPicPr/>
                <p:nvPr/>
              </p:nvPicPr>
              <p:blipFill>
                <a:blip r:embed="rId105"/>
                <a:stretch>
                  <a:fillRect/>
                </a:stretch>
              </p:blipFill>
              <p:spPr>
                <a:xfrm>
                  <a:off x="5402318" y="5508143"/>
                  <a:ext cx="255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0" name="Ink 119">
                  <a:extLst>
                    <a:ext uri="{FF2B5EF4-FFF2-40B4-BE49-F238E27FC236}">
                      <a16:creationId xmlns:a16="http://schemas.microsoft.com/office/drawing/2014/main" id="{F3B55EC3-A8FF-D242-EAF5-544051197342}"/>
                    </a:ext>
                  </a:extLst>
                </p14:cNvPr>
                <p14:cNvContentPartPr/>
                <p14:nvPr/>
              </p14:nvContentPartPr>
              <p14:xfrm>
                <a:off x="5714438" y="5412023"/>
                <a:ext cx="200160" cy="312120"/>
              </p14:xfrm>
            </p:contentPart>
          </mc:Choice>
          <mc:Fallback>
            <p:pic>
              <p:nvPicPr>
                <p:cNvPr id="120" name="Ink 119">
                  <a:extLst>
                    <a:ext uri="{FF2B5EF4-FFF2-40B4-BE49-F238E27FC236}">
                      <a16:creationId xmlns:a16="http://schemas.microsoft.com/office/drawing/2014/main" id="{F3B55EC3-A8FF-D242-EAF5-544051197342}"/>
                    </a:ext>
                  </a:extLst>
                </p:cNvPr>
                <p:cNvPicPr/>
                <p:nvPr/>
              </p:nvPicPr>
              <p:blipFill>
                <a:blip r:embed="rId107"/>
                <a:stretch>
                  <a:fillRect/>
                </a:stretch>
              </p:blipFill>
              <p:spPr>
                <a:xfrm>
                  <a:off x="5705438" y="5403023"/>
                  <a:ext cx="2178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0DB33A51-BABF-50CC-F926-A9D1A385E33E}"/>
                    </a:ext>
                  </a:extLst>
                </p14:cNvPr>
                <p14:cNvContentPartPr/>
                <p14:nvPr/>
              </p14:nvContentPartPr>
              <p14:xfrm>
                <a:off x="11448518" y="6340103"/>
                <a:ext cx="188280" cy="205200"/>
              </p14:xfrm>
            </p:contentPart>
          </mc:Choice>
          <mc:Fallback>
            <p:pic>
              <p:nvPicPr>
                <p:cNvPr id="68" name="Ink 67">
                  <a:extLst>
                    <a:ext uri="{FF2B5EF4-FFF2-40B4-BE49-F238E27FC236}">
                      <a16:creationId xmlns:a16="http://schemas.microsoft.com/office/drawing/2014/main" id="{0DB33A51-BABF-50CC-F926-A9D1A385E33E}"/>
                    </a:ext>
                  </a:extLst>
                </p:cNvPr>
                <p:cNvPicPr/>
                <p:nvPr/>
              </p:nvPicPr>
              <p:blipFill>
                <a:blip r:embed="rId109"/>
                <a:stretch>
                  <a:fillRect/>
                </a:stretch>
              </p:blipFill>
              <p:spPr>
                <a:xfrm>
                  <a:off x="11439518" y="6331463"/>
                  <a:ext cx="2059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97525898-75BE-9665-ED51-854E853737DF}"/>
                    </a:ext>
                  </a:extLst>
                </p14:cNvPr>
                <p14:cNvContentPartPr/>
                <p14:nvPr/>
              </p14:nvContentPartPr>
              <p14:xfrm>
                <a:off x="11675318" y="6369623"/>
                <a:ext cx="77760" cy="177120"/>
              </p14:xfrm>
            </p:contentPart>
          </mc:Choice>
          <mc:Fallback>
            <p:pic>
              <p:nvPicPr>
                <p:cNvPr id="69" name="Ink 68">
                  <a:extLst>
                    <a:ext uri="{FF2B5EF4-FFF2-40B4-BE49-F238E27FC236}">
                      <a16:creationId xmlns:a16="http://schemas.microsoft.com/office/drawing/2014/main" id="{97525898-75BE-9665-ED51-854E853737DF}"/>
                    </a:ext>
                  </a:extLst>
                </p:cNvPr>
                <p:cNvPicPr/>
                <p:nvPr/>
              </p:nvPicPr>
              <p:blipFill>
                <a:blip r:embed="rId111"/>
                <a:stretch>
                  <a:fillRect/>
                </a:stretch>
              </p:blipFill>
              <p:spPr>
                <a:xfrm>
                  <a:off x="11666318" y="6360623"/>
                  <a:ext cx="954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97225BBC-A0D4-73AB-EADE-1986718E9AA4}"/>
                    </a:ext>
                  </a:extLst>
                </p14:cNvPr>
                <p14:cNvContentPartPr/>
                <p14:nvPr/>
              </p14:nvContentPartPr>
              <p14:xfrm>
                <a:off x="11781518" y="6376103"/>
                <a:ext cx="78120" cy="159480"/>
              </p14:xfrm>
            </p:contentPart>
          </mc:Choice>
          <mc:Fallback>
            <p:pic>
              <p:nvPicPr>
                <p:cNvPr id="70" name="Ink 69">
                  <a:extLst>
                    <a:ext uri="{FF2B5EF4-FFF2-40B4-BE49-F238E27FC236}">
                      <a16:creationId xmlns:a16="http://schemas.microsoft.com/office/drawing/2014/main" id="{97225BBC-A0D4-73AB-EADE-1986718E9AA4}"/>
                    </a:ext>
                  </a:extLst>
                </p:cNvPr>
                <p:cNvPicPr/>
                <p:nvPr/>
              </p:nvPicPr>
              <p:blipFill>
                <a:blip r:embed="rId113"/>
                <a:stretch>
                  <a:fillRect/>
                </a:stretch>
              </p:blipFill>
              <p:spPr>
                <a:xfrm>
                  <a:off x="11772518" y="6367463"/>
                  <a:ext cx="957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79809EB6-72BA-E103-8E4D-9D3C9132DAE8}"/>
                    </a:ext>
                  </a:extLst>
                </p14:cNvPr>
                <p14:cNvContentPartPr/>
                <p14:nvPr/>
              </p14:nvContentPartPr>
              <p14:xfrm>
                <a:off x="11915798" y="6381143"/>
                <a:ext cx="91440" cy="129600"/>
              </p14:xfrm>
            </p:contentPart>
          </mc:Choice>
          <mc:Fallback>
            <p:pic>
              <p:nvPicPr>
                <p:cNvPr id="71" name="Ink 70">
                  <a:extLst>
                    <a:ext uri="{FF2B5EF4-FFF2-40B4-BE49-F238E27FC236}">
                      <a16:creationId xmlns:a16="http://schemas.microsoft.com/office/drawing/2014/main" id="{79809EB6-72BA-E103-8E4D-9D3C9132DAE8}"/>
                    </a:ext>
                  </a:extLst>
                </p:cNvPr>
                <p:cNvPicPr/>
                <p:nvPr/>
              </p:nvPicPr>
              <p:blipFill>
                <a:blip r:embed="rId115"/>
                <a:stretch>
                  <a:fillRect/>
                </a:stretch>
              </p:blipFill>
              <p:spPr>
                <a:xfrm>
                  <a:off x="11906798" y="6372503"/>
                  <a:ext cx="1090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1C0E383A-6979-A0E1-48D4-425A806888DB}"/>
                    </a:ext>
                  </a:extLst>
                </p14:cNvPr>
                <p14:cNvContentPartPr/>
                <p14:nvPr/>
              </p14:nvContentPartPr>
              <p14:xfrm>
                <a:off x="12020918" y="6317783"/>
                <a:ext cx="97200" cy="264960"/>
              </p14:xfrm>
            </p:contentPart>
          </mc:Choice>
          <mc:Fallback>
            <p:pic>
              <p:nvPicPr>
                <p:cNvPr id="72" name="Ink 71">
                  <a:extLst>
                    <a:ext uri="{FF2B5EF4-FFF2-40B4-BE49-F238E27FC236}">
                      <a16:creationId xmlns:a16="http://schemas.microsoft.com/office/drawing/2014/main" id="{1C0E383A-6979-A0E1-48D4-425A806888DB}"/>
                    </a:ext>
                  </a:extLst>
                </p:cNvPr>
                <p:cNvPicPr/>
                <p:nvPr/>
              </p:nvPicPr>
              <p:blipFill>
                <a:blip r:embed="rId117"/>
                <a:stretch>
                  <a:fillRect/>
                </a:stretch>
              </p:blipFill>
              <p:spPr>
                <a:xfrm>
                  <a:off x="12012278" y="6309143"/>
                  <a:ext cx="1148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6" name="Ink 35">
                  <a:extLst>
                    <a:ext uri="{FF2B5EF4-FFF2-40B4-BE49-F238E27FC236}">
                      <a16:creationId xmlns:a16="http://schemas.microsoft.com/office/drawing/2014/main" id="{A270FF8C-624E-74CA-A938-561FEDD9EFF3}"/>
                    </a:ext>
                  </a:extLst>
                </p14:cNvPr>
                <p14:cNvContentPartPr/>
                <p14:nvPr/>
              </p14:nvContentPartPr>
              <p14:xfrm>
                <a:off x="910598" y="5129783"/>
                <a:ext cx="460800" cy="313200"/>
              </p14:xfrm>
            </p:contentPart>
          </mc:Choice>
          <mc:Fallback>
            <p:pic>
              <p:nvPicPr>
                <p:cNvPr id="36" name="Ink 35">
                  <a:extLst>
                    <a:ext uri="{FF2B5EF4-FFF2-40B4-BE49-F238E27FC236}">
                      <a16:creationId xmlns:a16="http://schemas.microsoft.com/office/drawing/2014/main" id="{A270FF8C-624E-74CA-A938-561FEDD9EFF3}"/>
                    </a:ext>
                  </a:extLst>
                </p:cNvPr>
                <p:cNvPicPr/>
                <p:nvPr/>
              </p:nvPicPr>
              <p:blipFill>
                <a:blip r:embed="rId119"/>
                <a:stretch>
                  <a:fillRect/>
                </a:stretch>
              </p:blipFill>
              <p:spPr>
                <a:xfrm>
                  <a:off x="901598" y="5120783"/>
                  <a:ext cx="47844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7" name="Ink 36">
                  <a:extLst>
                    <a:ext uri="{FF2B5EF4-FFF2-40B4-BE49-F238E27FC236}">
                      <a16:creationId xmlns:a16="http://schemas.microsoft.com/office/drawing/2014/main" id="{324EDCE8-1D47-9412-D6F4-71C264DF766B}"/>
                    </a:ext>
                  </a:extLst>
                </p14:cNvPr>
                <p14:cNvContentPartPr/>
                <p14:nvPr/>
              </p14:nvContentPartPr>
              <p14:xfrm>
                <a:off x="863798" y="5592743"/>
                <a:ext cx="346680" cy="434160"/>
              </p14:xfrm>
            </p:contentPart>
          </mc:Choice>
          <mc:Fallback>
            <p:pic>
              <p:nvPicPr>
                <p:cNvPr id="37" name="Ink 36">
                  <a:extLst>
                    <a:ext uri="{FF2B5EF4-FFF2-40B4-BE49-F238E27FC236}">
                      <a16:creationId xmlns:a16="http://schemas.microsoft.com/office/drawing/2014/main" id="{324EDCE8-1D47-9412-D6F4-71C264DF766B}"/>
                    </a:ext>
                  </a:extLst>
                </p:cNvPr>
                <p:cNvPicPr/>
                <p:nvPr/>
              </p:nvPicPr>
              <p:blipFill>
                <a:blip r:embed="rId121"/>
                <a:stretch>
                  <a:fillRect/>
                </a:stretch>
              </p:blipFill>
              <p:spPr>
                <a:xfrm>
                  <a:off x="855158" y="5583743"/>
                  <a:ext cx="36432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8" name="Ink 37">
                  <a:extLst>
                    <a:ext uri="{FF2B5EF4-FFF2-40B4-BE49-F238E27FC236}">
                      <a16:creationId xmlns:a16="http://schemas.microsoft.com/office/drawing/2014/main" id="{FF6B5874-9BD4-D55E-FA06-99A7C0795DD3}"/>
                    </a:ext>
                  </a:extLst>
                </p14:cNvPr>
                <p14:cNvContentPartPr/>
                <p14:nvPr/>
              </p14:nvContentPartPr>
              <p14:xfrm>
                <a:off x="1541678" y="5174063"/>
                <a:ext cx="274680" cy="220320"/>
              </p14:xfrm>
            </p:contentPart>
          </mc:Choice>
          <mc:Fallback>
            <p:pic>
              <p:nvPicPr>
                <p:cNvPr id="38" name="Ink 37">
                  <a:extLst>
                    <a:ext uri="{FF2B5EF4-FFF2-40B4-BE49-F238E27FC236}">
                      <a16:creationId xmlns:a16="http://schemas.microsoft.com/office/drawing/2014/main" id="{FF6B5874-9BD4-D55E-FA06-99A7C0795DD3}"/>
                    </a:ext>
                  </a:extLst>
                </p:cNvPr>
                <p:cNvPicPr/>
                <p:nvPr/>
              </p:nvPicPr>
              <p:blipFill>
                <a:blip r:embed="rId123"/>
                <a:stretch>
                  <a:fillRect/>
                </a:stretch>
              </p:blipFill>
              <p:spPr>
                <a:xfrm>
                  <a:off x="1533038" y="5165423"/>
                  <a:ext cx="2923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9" name="Ink 38">
                  <a:extLst>
                    <a:ext uri="{FF2B5EF4-FFF2-40B4-BE49-F238E27FC236}">
                      <a16:creationId xmlns:a16="http://schemas.microsoft.com/office/drawing/2014/main" id="{859FA6AC-1A03-0E55-23C3-A46D8CCE71AA}"/>
                    </a:ext>
                  </a:extLst>
                </p14:cNvPr>
                <p14:cNvContentPartPr/>
                <p14:nvPr/>
              </p14:nvContentPartPr>
              <p14:xfrm>
                <a:off x="1504958" y="5561423"/>
                <a:ext cx="312120" cy="460080"/>
              </p14:xfrm>
            </p:contentPart>
          </mc:Choice>
          <mc:Fallback>
            <p:pic>
              <p:nvPicPr>
                <p:cNvPr id="39" name="Ink 38">
                  <a:extLst>
                    <a:ext uri="{FF2B5EF4-FFF2-40B4-BE49-F238E27FC236}">
                      <a16:creationId xmlns:a16="http://schemas.microsoft.com/office/drawing/2014/main" id="{859FA6AC-1A03-0E55-23C3-A46D8CCE71AA}"/>
                    </a:ext>
                  </a:extLst>
                </p:cNvPr>
                <p:cNvPicPr/>
                <p:nvPr/>
              </p:nvPicPr>
              <p:blipFill>
                <a:blip r:embed="rId125"/>
                <a:stretch>
                  <a:fillRect/>
                </a:stretch>
              </p:blipFill>
              <p:spPr>
                <a:xfrm>
                  <a:off x="1496318" y="5552423"/>
                  <a:ext cx="32976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1" name="Ink 40">
                  <a:extLst>
                    <a:ext uri="{FF2B5EF4-FFF2-40B4-BE49-F238E27FC236}">
                      <a16:creationId xmlns:a16="http://schemas.microsoft.com/office/drawing/2014/main" id="{4541E61A-75AC-E3A8-5FD0-498F14488D3F}"/>
                    </a:ext>
                  </a:extLst>
                </p14:cNvPr>
                <p14:cNvContentPartPr/>
                <p14:nvPr/>
              </p14:nvContentPartPr>
              <p14:xfrm>
                <a:off x="483278" y="6246143"/>
                <a:ext cx="175680" cy="352800"/>
              </p14:xfrm>
            </p:contentPart>
          </mc:Choice>
          <mc:Fallback>
            <p:pic>
              <p:nvPicPr>
                <p:cNvPr id="41" name="Ink 40">
                  <a:extLst>
                    <a:ext uri="{FF2B5EF4-FFF2-40B4-BE49-F238E27FC236}">
                      <a16:creationId xmlns:a16="http://schemas.microsoft.com/office/drawing/2014/main" id="{4541E61A-75AC-E3A8-5FD0-498F14488D3F}"/>
                    </a:ext>
                  </a:extLst>
                </p:cNvPr>
                <p:cNvPicPr/>
                <p:nvPr/>
              </p:nvPicPr>
              <p:blipFill>
                <a:blip r:embed="rId127"/>
                <a:stretch>
                  <a:fillRect/>
                </a:stretch>
              </p:blipFill>
              <p:spPr>
                <a:xfrm>
                  <a:off x="474278" y="6237143"/>
                  <a:ext cx="19332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2" name="Ink 41">
                  <a:extLst>
                    <a:ext uri="{FF2B5EF4-FFF2-40B4-BE49-F238E27FC236}">
                      <a16:creationId xmlns:a16="http://schemas.microsoft.com/office/drawing/2014/main" id="{E0CF551C-148C-A7ED-8143-651A63BB6C58}"/>
                    </a:ext>
                  </a:extLst>
                </p14:cNvPr>
                <p14:cNvContentPartPr/>
                <p14:nvPr/>
              </p14:nvContentPartPr>
              <p14:xfrm>
                <a:off x="563198" y="6398423"/>
                <a:ext cx="283320" cy="196920"/>
              </p14:xfrm>
            </p:contentPart>
          </mc:Choice>
          <mc:Fallback>
            <p:pic>
              <p:nvPicPr>
                <p:cNvPr id="42" name="Ink 41">
                  <a:extLst>
                    <a:ext uri="{FF2B5EF4-FFF2-40B4-BE49-F238E27FC236}">
                      <a16:creationId xmlns:a16="http://schemas.microsoft.com/office/drawing/2014/main" id="{E0CF551C-148C-A7ED-8143-651A63BB6C58}"/>
                    </a:ext>
                  </a:extLst>
                </p:cNvPr>
                <p:cNvPicPr/>
                <p:nvPr/>
              </p:nvPicPr>
              <p:blipFill>
                <a:blip r:embed="rId129"/>
                <a:stretch>
                  <a:fillRect/>
                </a:stretch>
              </p:blipFill>
              <p:spPr>
                <a:xfrm>
                  <a:off x="554198" y="6389423"/>
                  <a:ext cx="3009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3" name="Ink 42">
                  <a:extLst>
                    <a:ext uri="{FF2B5EF4-FFF2-40B4-BE49-F238E27FC236}">
                      <a16:creationId xmlns:a16="http://schemas.microsoft.com/office/drawing/2014/main" id="{5DBEEA17-9375-8663-E53D-6E22CB105C08}"/>
                    </a:ext>
                  </a:extLst>
                </p14:cNvPr>
                <p14:cNvContentPartPr/>
                <p14:nvPr/>
              </p14:nvContentPartPr>
              <p14:xfrm>
                <a:off x="870278" y="6404183"/>
                <a:ext cx="153000" cy="115200"/>
              </p14:xfrm>
            </p:contentPart>
          </mc:Choice>
          <mc:Fallback>
            <p:pic>
              <p:nvPicPr>
                <p:cNvPr id="43" name="Ink 42">
                  <a:extLst>
                    <a:ext uri="{FF2B5EF4-FFF2-40B4-BE49-F238E27FC236}">
                      <a16:creationId xmlns:a16="http://schemas.microsoft.com/office/drawing/2014/main" id="{5DBEEA17-9375-8663-E53D-6E22CB105C08}"/>
                    </a:ext>
                  </a:extLst>
                </p:cNvPr>
                <p:cNvPicPr/>
                <p:nvPr/>
              </p:nvPicPr>
              <p:blipFill>
                <a:blip r:embed="rId131"/>
                <a:stretch>
                  <a:fillRect/>
                </a:stretch>
              </p:blipFill>
              <p:spPr>
                <a:xfrm>
                  <a:off x="861638" y="6395183"/>
                  <a:ext cx="170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4" name="Ink 43">
                  <a:extLst>
                    <a:ext uri="{FF2B5EF4-FFF2-40B4-BE49-F238E27FC236}">
                      <a16:creationId xmlns:a16="http://schemas.microsoft.com/office/drawing/2014/main" id="{BFA4BEC0-DB1F-18B2-2063-7E59B9E46746}"/>
                    </a:ext>
                  </a:extLst>
                </p14:cNvPr>
                <p14:cNvContentPartPr/>
                <p14:nvPr/>
              </p14:nvContentPartPr>
              <p14:xfrm>
                <a:off x="1064318" y="6290423"/>
                <a:ext cx="167760" cy="229320"/>
              </p14:xfrm>
            </p:contentPart>
          </mc:Choice>
          <mc:Fallback>
            <p:pic>
              <p:nvPicPr>
                <p:cNvPr id="44" name="Ink 43">
                  <a:extLst>
                    <a:ext uri="{FF2B5EF4-FFF2-40B4-BE49-F238E27FC236}">
                      <a16:creationId xmlns:a16="http://schemas.microsoft.com/office/drawing/2014/main" id="{BFA4BEC0-DB1F-18B2-2063-7E59B9E46746}"/>
                    </a:ext>
                  </a:extLst>
                </p:cNvPr>
                <p:cNvPicPr/>
                <p:nvPr/>
              </p:nvPicPr>
              <p:blipFill>
                <a:blip r:embed="rId133"/>
                <a:stretch>
                  <a:fillRect/>
                </a:stretch>
              </p:blipFill>
              <p:spPr>
                <a:xfrm>
                  <a:off x="1055318" y="6281423"/>
                  <a:ext cx="185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5" name="Ink 44">
                  <a:extLst>
                    <a:ext uri="{FF2B5EF4-FFF2-40B4-BE49-F238E27FC236}">
                      <a16:creationId xmlns:a16="http://schemas.microsoft.com/office/drawing/2014/main" id="{B37766FA-8404-8154-7C24-4A85D669A614}"/>
                    </a:ext>
                  </a:extLst>
                </p14:cNvPr>
                <p14:cNvContentPartPr/>
                <p14:nvPr/>
              </p14:nvContentPartPr>
              <p14:xfrm>
                <a:off x="1285358" y="6287543"/>
                <a:ext cx="170280" cy="232200"/>
              </p14:xfrm>
            </p:contentPart>
          </mc:Choice>
          <mc:Fallback>
            <p:pic>
              <p:nvPicPr>
                <p:cNvPr id="45" name="Ink 44">
                  <a:extLst>
                    <a:ext uri="{FF2B5EF4-FFF2-40B4-BE49-F238E27FC236}">
                      <a16:creationId xmlns:a16="http://schemas.microsoft.com/office/drawing/2014/main" id="{B37766FA-8404-8154-7C24-4A85D669A614}"/>
                    </a:ext>
                  </a:extLst>
                </p:cNvPr>
                <p:cNvPicPr/>
                <p:nvPr/>
              </p:nvPicPr>
              <p:blipFill>
                <a:blip r:embed="rId135"/>
                <a:stretch>
                  <a:fillRect/>
                </a:stretch>
              </p:blipFill>
              <p:spPr>
                <a:xfrm>
                  <a:off x="1276718" y="6278903"/>
                  <a:ext cx="1879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6" name="Ink 45">
                  <a:extLst>
                    <a:ext uri="{FF2B5EF4-FFF2-40B4-BE49-F238E27FC236}">
                      <a16:creationId xmlns:a16="http://schemas.microsoft.com/office/drawing/2014/main" id="{633828E7-06BD-1DBD-F1ED-006660148978}"/>
                    </a:ext>
                  </a:extLst>
                </p14:cNvPr>
                <p14:cNvContentPartPr/>
                <p14:nvPr/>
              </p14:nvContentPartPr>
              <p14:xfrm>
                <a:off x="1482278" y="6341903"/>
                <a:ext cx="145080" cy="166680"/>
              </p14:xfrm>
            </p:contentPart>
          </mc:Choice>
          <mc:Fallback>
            <p:pic>
              <p:nvPicPr>
                <p:cNvPr id="46" name="Ink 45">
                  <a:extLst>
                    <a:ext uri="{FF2B5EF4-FFF2-40B4-BE49-F238E27FC236}">
                      <a16:creationId xmlns:a16="http://schemas.microsoft.com/office/drawing/2014/main" id="{633828E7-06BD-1DBD-F1ED-006660148978}"/>
                    </a:ext>
                  </a:extLst>
                </p:cNvPr>
                <p:cNvPicPr/>
                <p:nvPr/>
              </p:nvPicPr>
              <p:blipFill>
                <a:blip r:embed="rId137"/>
                <a:stretch>
                  <a:fillRect/>
                </a:stretch>
              </p:blipFill>
              <p:spPr>
                <a:xfrm>
                  <a:off x="1473638" y="6332903"/>
                  <a:ext cx="1627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7" name="Ink 46">
                  <a:extLst>
                    <a:ext uri="{FF2B5EF4-FFF2-40B4-BE49-F238E27FC236}">
                      <a16:creationId xmlns:a16="http://schemas.microsoft.com/office/drawing/2014/main" id="{A3B56D62-847C-9EFD-F97F-FCA2AFD85150}"/>
                    </a:ext>
                  </a:extLst>
                </p14:cNvPr>
                <p14:cNvContentPartPr/>
                <p14:nvPr/>
              </p14:nvContentPartPr>
              <p14:xfrm>
                <a:off x="1671998" y="6299063"/>
                <a:ext cx="114840" cy="165960"/>
              </p14:xfrm>
            </p:contentPart>
          </mc:Choice>
          <mc:Fallback>
            <p:pic>
              <p:nvPicPr>
                <p:cNvPr id="47" name="Ink 46">
                  <a:extLst>
                    <a:ext uri="{FF2B5EF4-FFF2-40B4-BE49-F238E27FC236}">
                      <a16:creationId xmlns:a16="http://schemas.microsoft.com/office/drawing/2014/main" id="{A3B56D62-847C-9EFD-F97F-FCA2AFD85150}"/>
                    </a:ext>
                  </a:extLst>
                </p:cNvPr>
                <p:cNvPicPr/>
                <p:nvPr/>
              </p:nvPicPr>
              <p:blipFill>
                <a:blip r:embed="rId139"/>
                <a:stretch>
                  <a:fillRect/>
                </a:stretch>
              </p:blipFill>
              <p:spPr>
                <a:xfrm>
                  <a:off x="1663358" y="6290063"/>
                  <a:ext cx="132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8" name="Ink 47">
                  <a:extLst>
                    <a:ext uri="{FF2B5EF4-FFF2-40B4-BE49-F238E27FC236}">
                      <a16:creationId xmlns:a16="http://schemas.microsoft.com/office/drawing/2014/main" id="{9ABA16BB-E91A-F28C-6D65-FF8BB60B7DF7}"/>
                    </a:ext>
                  </a:extLst>
                </p14:cNvPr>
                <p14:cNvContentPartPr/>
                <p14:nvPr/>
              </p14:nvContentPartPr>
              <p14:xfrm>
                <a:off x="1967198" y="6238583"/>
                <a:ext cx="61920" cy="279000"/>
              </p14:xfrm>
            </p:contentPart>
          </mc:Choice>
          <mc:Fallback>
            <p:pic>
              <p:nvPicPr>
                <p:cNvPr id="48" name="Ink 47">
                  <a:extLst>
                    <a:ext uri="{FF2B5EF4-FFF2-40B4-BE49-F238E27FC236}">
                      <a16:creationId xmlns:a16="http://schemas.microsoft.com/office/drawing/2014/main" id="{9ABA16BB-E91A-F28C-6D65-FF8BB60B7DF7}"/>
                    </a:ext>
                  </a:extLst>
                </p:cNvPr>
                <p:cNvPicPr/>
                <p:nvPr/>
              </p:nvPicPr>
              <p:blipFill>
                <a:blip r:embed="rId141"/>
                <a:stretch>
                  <a:fillRect/>
                </a:stretch>
              </p:blipFill>
              <p:spPr>
                <a:xfrm>
                  <a:off x="1958558" y="6229943"/>
                  <a:ext cx="79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9" name="Ink 48">
                  <a:extLst>
                    <a:ext uri="{FF2B5EF4-FFF2-40B4-BE49-F238E27FC236}">
                      <a16:creationId xmlns:a16="http://schemas.microsoft.com/office/drawing/2014/main" id="{E0FEEB2F-CBB7-2538-FF6E-3E00423436A5}"/>
                    </a:ext>
                  </a:extLst>
                </p14:cNvPr>
                <p14:cNvContentPartPr/>
                <p14:nvPr/>
              </p14:nvContentPartPr>
              <p14:xfrm>
                <a:off x="2173478" y="6197183"/>
                <a:ext cx="193320" cy="253080"/>
              </p14:xfrm>
            </p:contentPart>
          </mc:Choice>
          <mc:Fallback>
            <p:pic>
              <p:nvPicPr>
                <p:cNvPr id="49" name="Ink 48">
                  <a:extLst>
                    <a:ext uri="{FF2B5EF4-FFF2-40B4-BE49-F238E27FC236}">
                      <a16:creationId xmlns:a16="http://schemas.microsoft.com/office/drawing/2014/main" id="{E0FEEB2F-CBB7-2538-FF6E-3E00423436A5}"/>
                    </a:ext>
                  </a:extLst>
                </p:cNvPr>
                <p:cNvPicPr/>
                <p:nvPr/>
              </p:nvPicPr>
              <p:blipFill>
                <a:blip r:embed="rId143"/>
                <a:stretch>
                  <a:fillRect/>
                </a:stretch>
              </p:blipFill>
              <p:spPr>
                <a:xfrm>
                  <a:off x="2164838" y="6188183"/>
                  <a:ext cx="2109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0" name="Ink 49">
                  <a:extLst>
                    <a:ext uri="{FF2B5EF4-FFF2-40B4-BE49-F238E27FC236}">
                      <a16:creationId xmlns:a16="http://schemas.microsoft.com/office/drawing/2014/main" id="{EA4819D7-E1ED-26C0-7BEE-81B9BF674E6C}"/>
                    </a:ext>
                  </a:extLst>
                </p14:cNvPr>
                <p14:cNvContentPartPr/>
                <p14:nvPr/>
              </p14:nvContentPartPr>
              <p14:xfrm>
                <a:off x="2423678" y="6287543"/>
                <a:ext cx="117720" cy="156600"/>
              </p14:xfrm>
            </p:contentPart>
          </mc:Choice>
          <mc:Fallback>
            <p:pic>
              <p:nvPicPr>
                <p:cNvPr id="50" name="Ink 49">
                  <a:extLst>
                    <a:ext uri="{FF2B5EF4-FFF2-40B4-BE49-F238E27FC236}">
                      <a16:creationId xmlns:a16="http://schemas.microsoft.com/office/drawing/2014/main" id="{EA4819D7-E1ED-26C0-7BEE-81B9BF674E6C}"/>
                    </a:ext>
                  </a:extLst>
                </p:cNvPr>
                <p:cNvPicPr/>
                <p:nvPr/>
              </p:nvPicPr>
              <p:blipFill>
                <a:blip r:embed="rId145"/>
                <a:stretch>
                  <a:fillRect/>
                </a:stretch>
              </p:blipFill>
              <p:spPr>
                <a:xfrm>
                  <a:off x="2415038" y="6278543"/>
                  <a:ext cx="1353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1" name="Ink 50">
                  <a:extLst>
                    <a:ext uri="{FF2B5EF4-FFF2-40B4-BE49-F238E27FC236}">
                      <a16:creationId xmlns:a16="http://schemas.microsoft.com/office/drawing/2014/main" id="{6725AB2E-5A0E-987E-6EE6-0394896FD6AF}"/>
                    </a:ext>
                  </a:extLst>
                </p14:cNvPr>
                <p14:cNvContentPartPr/>
                <p14:nvPr/>
              </p14:nvContentPartPr>
              <p14:xfrm>
                <a:off x="2603318" y="6260543"/>
                <a:ext cx="120960" cy="157320"/>
              </p14:xfrm>
            </p:contentPart>
          </mc:Choice>
          <mc:Fallback>
            <p:pic>
              <p:nvPicPr>
                <p:cNvPr id="51" name="Ink 50">
                  <a:extLst>
                    <a:ext uri="{FF2B5EF4-FFF2-40B4-BE49-F238E27FC236}">
                      <a16:creationId xmlns:a16="http://schemas.microsoft.com/office/drawing/2014/main" id="{6725AB2E-5A0E-987E-6EE6-0394896FD6AF}"/>
                    </a:ext>
                  </a:extLst>
                </p:cNvPr>
                <p:cNvPicPr/>
                <p:nvPr/>
              </p:nvPicPr>
              <p:blipFill>
                <a:blip r:embed="rId147"/>
                <a:stretch>
                  <a:fillRect/>
                </a:stretch>
              </p:blipFill>
              <p:spPr>
                <a:xfrm>
                  <a:off x="2594318" y="6251903"/>
                  <a:ext cx="138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2" name="Ink 51">
                  <a:extLst>
                    <a:ext uri="{FF2B5EF4-FFF2-40B4-BE49-F238E27FC236}">
                      <a16:creationId xmlns:a16="http://schemas.microsoft.com/office/drawing/2014/main" id="{51C68273-8C79-1E91-E36C-CAEDD62D918F}"/>
                    </a:ext>
                  </a:extLst>
                </p14:cNvPr>
                <p14:cNvContentPartPr/>
                <p14:nvPr/>
              </p14:nvContentPartPr>
              <p14:xfrm>
                <a:off x="2690078" y="6132023"/>
                <a:ext cx="232920" cy="358200"/>
              </p14:xfrm>
            </p:contentPart>
          </mc:Choice>
          <mc:Fallback>
            <p:pic>
              <p:nvPicPr>
                <p:cNvPr id="52" name="Ink 51">
                  <a:extLst>
                    <a:ext uri="{FF2B5EF4-FFF2-40B4-BE49-F238E27FC236}">
                      <a16:creationId xmlns:a16="http://schemas.microsoft.com/office/drawing/2014/main" id="{51C68273-8C79-1E91-E36C-CAEDD62D918F}"/>
                    </a:ext>
                  </a:extLst>
                </p:cNvPr>
                <p:cNvPicPr/>
                <p:nvPr/>
              </p:nvPicPr>
              <p:blipFill>
                <a:blip r:embed="rId149"/>
                <a:stretch>
                  <a:fillRect/>
                </a:stretch>
              </p:blipFill>
              <p:spPr>
                <a:xfrm>
                  <a:off x="2681438" y="6123383"/>
                  <a:ext cx="2505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8" name="Ink 127">
                  <a:extLst>
                    <a:ext uri="{FF2B5EF4-FFF2-40B4-BE49-F238E27FC236}">
                      <a16:creationId xmlns:a16="http://schemas.microsoft.com/office/drawing/2014/main" id="{2BA4F7EA-F8A7-A9A9-BF75-E1F98A6DAD75}"/>
                    </a:ext>
                  </a:extLst>
                </p14:cNvPr>
                <p14:cNvContentPartPr/>
                <p14:nvPr/>
              </p14:nvContentPartPr>
              <p14:xfrm>
                <a:off x="800078" y="6055703"/>
                <a:ext cx="415440" cy="51120"/>
              </p14:xfrm>
            </p:contentPart>
          </mc:Choice>
          <mc:Fallback>
            <p:pic>
              <p:nvPicPr>
                <p:cNvPr id="128" name="Ink 127">
                  <a:extLst>
                    <a:ext uri="{FF2B5EF4-FFF2-40B4-BE49-F238E27FC236}">
                      <a16:creationId xmlns:a16="http://schemas.microsoft.com/office/drawing/2014/main" id="{2BA4F7EA-F8A7-A9A9-BF75-E1F98A6DAD75}"/>
                    </a:ext>
                  </a:extLst>
                </p:cNvPr>
                <p:cNvPicPr/>
                <p:nvPr/>
              </p:nvPicPr>
              <p:blipFill>
                <a:blip r:embed="rId151"/>
                <a:stretch>
                  <a:fillRect/>
                </a:stretch>
              </p:blipFill>
              <p:spPr>
                <a:xfrm>
                  <a:off x="791438" y="6046703"/>
                  <a:ext cx="433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9" name="Ink 128">
                  <a:extLst>
                    <a:ext uri="{FF2B5EF4-FFF2-40B4-BE49-F238E27FC236}">
                      <a16:creationId xmlns:a16="http://schemas.microsoft.com/office/drawing/2014/main" id="{A7F562F3-0B36-8869-42D6-991B70EDD79E}"/>
                    </a:ext>
                  </a:extLst>
                </p14:cNvPr>
                <p14:cNvContentPartPr/>
                <p14:nvPr/>
              </p14:nvContentPartPr>
              <p14:xfrm>
                <a:off x="1468958" y="6049223"/>
                <a:ext cx="372960" cy="37080"/>
              </p14:xfrm>
            </p:contentPart>
          </mc:Choice>
          <mc:Fallback>
            <p:pic>
              <p:nvPicPr>
                <p:cNvPr id="129" name="Ink 128">
                  <a:extLst>
                    <a:ext uri="{FF2B5EF4-FFF2-40B4-BE49-F238E27FC236}">
                      <a16:creationId xmlns:a16="http://schemas.microsoft.com/office/drawing/2014/main" id="{A7F562F3-0B36-8869-42D6-991B70EDD79E}"/>
                    </a:ext>
                  </a:extLst>
                </p:cNvPr>
                <p:cNvPicPr/>
                <p:nvPr/>
              </p:nvPicPr>
              <p:blipFill>
                <a:blip r:embed="rId153"/>
                <a:stretch>
                  <a:fillRect/>
                </a:stretch>
              </p:blipFill>
              <p:spPr>
                <a:xfrm>
                  <a:off x="1459958" y="6040223"/>
                  <a:ext cx="3906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1" name="Ink 130">
                  <a:extLst>
                    <a:ext uri="{FF2B5EF4-FFF2-40B4-BE49-F238E27FC236}">
                      <a16:creationId xmlns:a16="http://schemas.microsoft.com/office/drawing/2014/main" id="{ED4A38B2-D95D-25A6-366A-1E4C1601D797}"/>
                    </a:ext>
                  </a:extLst>
                </p14:cNvPr>
                <p14:cNvContentPartPr/>
                <p14:nvPr/>
              </p14:nvContentPartPr>
              <p14:xfrm>
                <a:off x="2461118" y="5505263"/>
                <a:ext cx="174960" cy="177840"/>
              </p14:xfrm>
            </p:contentPart>
          </mc:Choice>
          <mc:Fallback>
            <p:pic>
              <p:nvPicPr>
                <p:cNvPr id="131" name="Ink 130">
                  <a:extLst>
                    <a:ext uri="{FF2B5EF4-FFF2-40B4-BE49-F238E27FC236}">
                      <a16:creationId xmlns:a16="http://schemas.microsoft.com/office/drawing/2014/main" id="{ED4A38B2-D95D-25A6-366A-1E4C1601D797}"/>
                    </a:ext>
                  </a:extLst>
                </p:cNvPr>
                <p:cNvPicPr/>
                <p:nvPr/>
              </p:nvPicPr>
              <p:blipFill>
                <a:blip r:embed="rId155"/>
                <a:stretch>
                  <a:fillRect/>
                </a:stretch>
              </p:blipFill>
              <p:spPr>
                <a:xfrm>
                  <a:off x="2452118" y="5496623"/>
                  <a:ext cx="1926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2" name="Ink 131">
                  <a:extLst>
                    <a:ext uri="{FF2B5EF4-FFF2-40B4-BE49-F238E27FC236}">
                      <a16:creationId xmlns:a16="http://schemas.microsoft.com/office/drawing/2014/main" id="{61FFD465-D51C-3BFD-8188-41AC41A10676}"/>
                    </a:ext>
                  </a:extLst>
                </p14:cNvPr>
                <p14:cNvContentPartPr/>
                <p14:nvPr/>
              </p14:nvContentPartPr>
              <p14:xfrm>
                <a:off x="2462558" y="5518583"/>
                <a:ext cx="200520" cy="254520"/>
              </p14:xfrm>
            </p:contentPart>
          </mc:Choice>
          <mc:Fallback>
            <p:pic>
              <p:nvPicPr>
                <p:cNvPr id="132" name="Ink 131">
                  <a:extLst>
                    <a:ext uri="{FF2B5EF4-FFF2-40B4-BE49-F238E27FC236}">
                      <a16:creationId xmlns:a16="http://schemas.microsoft.com/office/drawing/2014/main" id="{61FFD465-D51C-3BFD-8188-41AC41A10676}"/>
                    </a:ext>
                  </a:extLst>
                </p:cNvPr>
                <p:cNvPicPr/>
                <p:nvPr/>
              </p:nvPicPr>
              <p:blipFill>
                <a:blip r:embed="rId157"/>
                <a:stretch>
                  <a:fillRect/>
                </a:stretch>
              </p:blipFill>
              <p:spPr>
                <a:xfrm>
                  <a:off x="2453918" y="5509943"/>
                  <a:ext cx="2181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3" name="Ink 132">
                  <a:extLst>
                    <a:ext uri="{FF2B5EF4-FFF2-40B4-BE49-F238E27FC236}">
                      <a16:creationId xmlns:a16="http://schemas.microsoft.com/office/drawing/2014/main" id="{D264053B-D7E9-3B94-D54E-D5F691F8C3BB}"/>
                    </a:ext>
                  </a:extLst>
                </p14:cNvPr>
                <p14:cNvContentPartPr/>
                <p14:nvPr/>
              </p14:nvContentPartPr>
              <p14:xfrm>
                <a:off x="2660198" y="5500583"/>
                <a:ext cx="279720" cy="285480"/>
              </p14:xfrm>
            </p:contentPart>
          </mc:Choice>
          <mc:Fallback>
            <p:pic>
              <p:nvPicPr>
                <p:cNvPr id="133" name="Ink 132">
                  <a:extLst>
                    <a:ext uri="{FF2B5EF4-FFF2-40B4-BE49-F238E27FC236}">
                      <a16:creationId xmlns:a16="http://schemas.microsoft.com/office/drawing/2014/main" id="{D264053B-D7E9-3B94-D54E-D5F691F8C3BB}"/>
                    </a:ext>
                  </a:extLst>
                </p:cNvPr>
                <p:cNvPicPr/>
                <p:nvPr/>
              </p:nvPicPr>
              <p:blipFill>
                <a:blip r:embed="rId159"/>
                <a:stretch>
                  <a:fillRect/>
                </a:stretch>
              </p:blipFill>
              <p:spPr>
                <a:xfrm>
                  <a:off x="2651558" y="5491943"/>
                  <a:ext cx="2973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4" name="Ink 133">
                  <a:extLst>
                    <a:ext uri="{FF2B5EF4-FFF2-40B4-BE49-F238E27FC236}">
                      <a16:creationId xmlns:a16="http://schemas.microsoft.com/office/drawing/2014/main" id="{1E5A81FD-11FF-3737-1A3E-F42760491451}"/>
                    </a:ext>
                  </a:extLst>
                </p14:cNvPr>
                <p14:cNvContentPartPr/>
                <p14:nvPr/>
              </p14:nvContentPartPr>
              <p14:xfrm>
                <a:off x="3006158" y="5605343"/>
                <a:ext cx="11520" cy="7560"/>
              </p14:xfrm>
            </p:contentPart>
          </mc:Choice>
          <mc:Fallback>
            <p:pic>
              <p:nvPicPr>
                <p:cNvPr id="134" name="Ink 133">
                  <a:extLst>
                    <a:ext uri="{FF2B5EF4-FFF2-40B4-BE49-F238E27FC236}">
                      <a16:creationId xmlns:a16="http://schemas.microsoft.com/office/drawing/2014/main" id="{1E5A81FD-11FF-3737-1A3E-F42760491451}"/>
                    </a:ext>
                  </a:extLst>
                </p:cNvPr>
                <p:cNvPicPr/>
                <p:nvPr/>
              </p:nvPicPr>
              <p:blipFill>
                <a:blip r:embed="rId161"/>
                <a:stretch>
                  <a:fillRect/>
                </a:stretch>
              </p:blipFill>
              <p:spPr>
                <a:xfrm>
                  <a:off x="2997158" y="5596703"/>
                  <a:ext cx="291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5" name="Ink 134">
                  <a:extLst>
                    <a:ext uri="{FF2B5EF4-FFF2-40B4-BE49-F238E27FC236}">
                      <a16:creationId xmlns:a16="http://schemas.microsoft.com/office/drawing/2014/main" id="{1D88DA72-1573-9DCF-78CA-9C60C7F4B8AC}"/>
                    </a:ext>
                  </a:extLst>
                </p14:cNvPr>
                <p14:cNvContentPartPr/>
                <p14:nvPr/>
              </p14:nvContentPartPr>
              <p14:xfrm>
                <a:off x="3093278" y="5490143"/>
                <a:ext cx="538920" cy="172080"/>
              </p14:xfrm>
            </p:contentPart>
          </mc:Choice>
          <mc:Fallback>
            <p:pic>
              <p:nvPicPr>
                <p:cNvPr id="135" name="Ink 134">
                  <a:extLst>
                    <a:ext uri="{FF2B5EF4-FFF2-40B4-BE49-F238E27FC236}">
                      <a16:creationId xmlns:a16="http://schemas.microsoft.com/office/drawing/2014/main" id="{1D88DA72-1573-9DCF-78CA-9C60C7F4B8AC}"/>
                    </a:ext>
                  </a:extLst>
                </p:cNvPr>
                <p:cNvPicPr/>
                <p:nvPr/>
              </p:nvPicPr>
              <p:blipFill>
                <a:blip r:embed="rId163"/>
                <a:stretch>
                  <a:fillRect/>
                </a:stretch>
              </p:blipFill>
              <p:spPr>
                <a:xfrm>
                  <a:off x="3084638" y="5481503"/>
                  <a:ext cx="5565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6" name="Ink 135">
                  <a:extLst>
                    <a:ext uri="{FF2B5EF4-FFF2-40B4-BE49-F238E27FC236}">
                      <a16:creationId xmlns:a16="http://schemas.microsoft.com/office/drawing/2014/main" id="{1B92E704-9C0C-974B-55D3-A107459D5D28}"/>
                    </a:ext>
                  </a:extLst>
                </p14:cNvPr>
                <p14:cNvContentPartPr/>
                <p14:nvPr/>
              </p14:nvContentPartPr>
              <p14:xfrm>
                <a:off x="2376878" y="5716583"/>
                <a:ext cx="1567080" cy="126000"/>
              </p14:xfrm>
            </p:contentPart>
          </mc:Choice>
          <mc:Fallback>
            <p:pic>
              <p:nvPicPr>
                <p:cNvPr id="136" name="Ink 135">
                  <a:extLst>
                    <a:ext uri="{FF2B5EF4-FFF2-40B4-BE49-F238E27FC236}">
                      <a16:creationId xmlns:a16="http://schemas.microsoft.com/office/drawing/2014/main" id="{1B92E704-9C0C-974B-55D3-A107459D5D28}"/>
                    </a:ext>
                  </a:extLst>
                </p:cNvPr>
                <p:cNvPicPr/>
                <p:nvPr/>
              </p:nvPicPr>
              <p:blipFill>
                <a:blip r:embed="rId165"/>
                <a:stretch>
                  <a:fillRect/>
                </a:stretch>
              </p:blipFill>
              <p:spPr>
                <a:xfrm>
                  <a:off x="2368238" y="5707943"/>
                  <a:ext cx="15847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8" name="Ink 137">
                  <a:extLst>
                    <a:ext uri="{FF2B5EF4-FFF2-40B4-BE49-F238E27FC236}">
                      <a16:creationId xmlns:a16="http://schemas.microsoft.com/office/drawing/2014/main" id="{C3CFBD53-3172-8230-A877-E1370E8901A2}"/>
                    </a:ext>
                  </a:extLst>
                </p14:cNvPr>
                <p14:cNvContentPartPr/>
                <p14:nvPr/>
              </p14:nvContentPartPr>
              <p14:xfrm>
                <a:off x="2904638" y="5023943"/>
                <a:ext cx="169200" cy="275760"/>
              </p14:xfrm>
            </p:contentPart>
          </mc:Choice>
          <mc:Fallback>
            <p:pic>
              <p:nvPicPr>
                <p:cNvPr id="138" name="Ink 137">
                  <a:extLst>
                    <a:ext uri="{FF2B5EF4-FFF2-40B4-BE49-F238E27FC236}">
                      <a16:creationId xmlns:a16="http://schemas.microsoft.com/office/drawing/2014/main" id="{C3CFBD53-3172-8230-A877-E1370E8901A2}"/>
                    </a:ext>
                  </a:extLst>
                </p:cNvPr>
                <p:cNvPicPr/>
                <p:nvPr/>
              </p:nvPicPr>
              <p:blipFill>
                <a:blip r:embed="rId167"/>
                <a:stretch>
                  <a:fillRect/>
                </a:stretch>
              </p:blipFill>
              <p:spPr>
                <a:xfrm>
                  <a:off x="2895638" y="5014943"/>
                  <a:ext cx="1868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9" name="Ink 138">
                  <a:extLst>
                    <a:ext uri="{FF2B5EF4-FFF2-40B4-BE49-F238E27FC236}">
                      <a16:creationId xmlns:a16="http://schemas.microsoft.com/office/drawing/2014/main" id="{BE8E83D3-4EB7-CDBD-031C-D2B282870920}"/>
                    </a:ext>
                  </a:extLst>
                </p14:cNvPr>
                <p14:cNvContentPartPr/>
                <p14:nvPr/>
              </p14:nvContentPartPr>
              <p14:xfrm>
                <a:off x="3096518" y="5144543"/>
                <a:ext cx="241560" cy="154800"/>
              </p14:xfrm>
            </p:contentPart>
          </mc:Choice>
          <mc:Fallback>
            <p:pic>
              <p:nvPicPr>
                <p:cNvPr id="139" name="Ink 138">
                  <a:extLst>
                    <a:ext uri="{FF2B5EF4-FFF2-40B4-BE49-F238E27FC236}">
                      <a16:creationId xmlns:a16="http://schemas.microsoft.com/office/drawing/2014/main" id="{BE8E83D3-4EB7-CDBD-031C-D2B282870920}"/>
                    </a:ext>
                  </a:extLst>
                </p:cNvPr>
                <p:cNvPicPr/>
                <p:nvPr/>
              </p:nvPicPr>
              <p:blipFill>
                <a:blip r:embed="rId169"/>
                <a:stretch>
                  <a:fillRect/>
                </a:stretch>
              </p:blipFill>
              <p:spPr>
                <a:xfrm>
                  <a:off x="3087518" y="5135543"/>
                  <a:ext cx="2592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0" name="Ink 139">
                  <a:extLst>
                    <a:ext uri="{FF2B5EF4-FFF2-40B4-BE49-F238E27FC236}">
                      <a16:creationId xmlns:a16="http://schemas.microsoft.com/office/drawing/2014/main" id="{60D235FF-A836-E53E-0A49-0FC1E500660D}"/>
                    </a:ext>
                  </a:extLst>
                </p14:cNvPr>
                <p14:cNvContentPartPr/>
                <p14:nvPr/>
              </p14:nvContentPartPr>
              <p14:xfrm>
                <a:off x="3431678" y="5216903"/>
                <a:ext cx="5400" cy="2880"/>
              </p14:xfrm>
            </p:contentPart>
          </mc:Choice>
          <mc:Fallback>
            <p:pic>
              <p:nvPicPr>
                <p:cNvPr id="140" name="Ink 139">
                  <a:extLst>
                    <a:ext uri="{FF2B5EF4-FFF2-40B4-BE49-F238E27FC236}">
                      <a16:creationId xmlns:a16="http://schemas.microsoft.com/office/drawing/2014/main" id="{60D235FF-A836-E53E-0A49-0FC1E500660D}"/>
                    </a:ext>
                  </a:extLst>
                </p:cNvPr>
                <p:cNvPicPr/>
                <p:nvPr/>
              </p:nvPicPr>
              <p:blipFill>
                <a:blip r:embed="rId3"/>
                <a:stretch>
                  <a:fillRect/>
                </a:stretch>
              </p:blipFill>
              <p:spPr>
                <a:xfrm>
                  <a:off x="3423038" y="5208263"/>
                  <a:ext cx="230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2" name="Ink 141">
                  <a:extLst>
                    <a:ext uri="{FF2B5EF4-FFF2-40B4-BE49-F238E27FC236}">
                      <a16:creationId xmlns:a16="http://schemas.microsoft.com/office/drawing/2014/main" id="{2AFD5667-1FA0-E9CB-06A2-ADDD7BC82FA0}"/>
                    </a:ext>
                  </a:extLst>
                </p14:cNvPr>
                <p14:cNvContentPartPr/>
                <p14:nvPr/>
              </p14:nvContentPartPr>
              <p14:xfrm>
                <a:off x="3223958" y="4745303"/>
                <a:ext cx="38880" cy="272520"/>
              </p14:xfrm>
            </p:contentPart>
          </mc:Choice>
          <mc:Fallback>
            <p:pic>
              <p:nvPicPr>
                <p:cNvPr id="142" name="Ink 141">
                  <a:extLst>
                    <a:ext uri="{FF2B5EF4-FFF2-40B4-BE49-F238E27FC236}">
                      <a16:creationId xmlns:a16="http://schemas.microsoft.com/office/drawing/2014/main" id="{2AFD5667-1FA0-E9CB-06A2-ADDD7BC82FA0}"/>
                    </a:ext>
                  </a:extLst>
                </p:cNvPr>
                <p:cNvPicPr/>
                <p:nvPr/>
              </p:nvPicPr>
              <p:blipFill>
                <a:blip r:embed="rId172"/>
                <a:stretch>
                  <a:fillRect/>
                </a:stretch>
              </p:blipFill>
              <p:spPr>
                <a:xfrm>
                  <a:off x="3214958" y="4736303"/>
                  <a:ext cx="565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3" name="Ink 142">
                  <a:extLst>
                    <a:ext uri="{FF2B5EF4-FFF2-40B4-BE49-F238E27FC236}">
                      <a16:creationId xmlns:a16="http://schemas.microsoft.com/office/drawing/2014/main" id="{EEF24703-82DE-54F1-30C2-2B8FEF6A9355}"/>
                    </a:ext>
                  </a:extLst>
                </p14:cNvPr>
                <p14:cNvContentPartPr/>
                <p14:nvPr/>
              </p14:nvContentPartPr>
              <p14:xfrm>
                <a:off x="3211718" y="4291343"/>
                <a:ext cx="284040" cy="381960"/>
              </p14:xfrm>
            </p:contentPart>
          </mc:Choice>
          <mc:Fallback>
            <p:pic>
              <p:nvPicPr>
                <p:cNvPr id="143" name="Ink 142">
                  <a:extLst>
                    <a:ext uri="{FF2B5EF4-FFF2-40B4-BE49-F238E27FC236}">
                      <a16:creationId xmlns:a16="http://schemas.microsoft.com/office/drawing/2014/main" id="{EEF24703-82DE-54F1-30C2-2B8FEF6A9355}"/>
                    </a:ext>
                  </a:extLst>
                </p:cNvPr>
                <p:cNvPicPr/>
                <p:nvPr/>
              </p:nvPicPr>
              <p:blipFill>
                <a:blip r:embed="rId174"/>
                <a:stretch>
                  <a:fillRect/>
                </a:stretch>
              </p:blipFill>
              <p:spPr>
                <a:xfrm>
                  <a:off x="3202718" y="4282703"/>
                  <a:ext cx="30168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4" name="Ink 143">
                  <a:extLst>
                    <a:ext uri="{FF2B5EF4-FFF2-40B4-BE49-F238E27FC236}">
                      <a16:creationId xmlns:a16="http://schemas.microsoft.com/office/drawing/2014/main" id="{EC53EE16-AA96-89A9-8D66-D402AA27BDDB}"/>
                    </a:ext>
                  </a:extLst>
                </p14:cNvPr>
                <p14:cNvContentPartPr/>
                <p14:nvPr/>
              </p14:nvContentPartPr>
              <p14:xfrm>
                <a:off x="3382718" y="4502303"/>
                <a:ext cx="100800" cy="57600"/>
              </p14:xfrm>
            </p:contentPart>
          </mc:Choice>
          <mc:Fallback>
            <p:pic>
              <p:nvPicPr>
                <p:cNvPr id="144" name="Ink 143">
                  <a:extLst>
                    <a:ext uri="{FF2B5EF4-FFF2-40B4-BE49-F238E27FC236}">
                      <a16:creationId xmlns:a16="http://schemas.microsoft.com/office/drawing/2014/main" id="{EC53EE16-AA96-89A9-8D66-D402AA27BDDB}"/>
                    </a:ext>
                  </a:extLst>
                </p:cNvPr>
                <p:cNvPicPr/>
                <p:nvPr/>
              </p:nvPicPr>
              <p:blipFill>
                <a:blip r:embed="rId176"/>
                <a:stretch>
                  <a:fillRect/>
                </a:stretch>
              </p:blipFill>
              <p:spPr>
                <a:xfrm>
                  <a:off x="3374078" y="4493303"/>
                  <a:ext cx="118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54" name="Ink 53">
                  <a:extLst>
                    <a:ext uri="{FF2B5EF4-FFF2-40B4-BE49-F238E27FC236}">
                      <a16:creationId xmlns:a16="http://schemas.microsoft.com/office/drawing/2014/main" id="{639E30CC-FA23-0F8C-CED6-D8B545463693}"/>
                    </a:ext>
                  </a:extLst>
                </p14:cNvPr>
                <p14:cNvContentPartPr/>
                <p14:nvPr/>
              </p14:nvContentPartPr>
              <p14:xfrm>
                <a:off x="7699838" y="6313103"/>
                <a:ext cx="91800" cy="240480"/>
              </p14:xfrm>
            </p:contentPart>
          </mc:Choice>
          <mc:Fallback>
            <p:pic>
              <p:nvPicPr>
                <p:cNvPr id="54" name="Ink 53">
                  <a:extLst>
                    <a:ext uri="{FF2B5EF4-FFF2-40B4-BE49-F238E27FC236}">
                      <a16:creationId xmlns:a16="http://schemas.microsoft.com/office/drawing/2014/main" id="{639E30CC-FA23-0F8C-CED6-D8B545463693}"/>
                    </a:ext>
                  </a:extLst>
                </p:cNvPr>
                <p:cNvPicPr/>
                <p:nvPr/>
              </p:nvPicPr>
              <p:blipFill>
                <a:blip r:embed="rId178"/>
                <a:stretch>
                  <a:fillRect/>
                </a:stretch>
              </p:blipFill>
              <p:spPr>
                <a:xfrm>
                  <a:off x="7690838" y="6304103"/>
                  <a:ext cx="1094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55" name="Ink 54">
                  <a:extLst>
                    <a:ext uri="{FF2B5EF4-FFF2-40B4-BE49-F238E27FC236}">
                      <a16:creationId xmlns:a16="http://schemas.microsoft.com/office/drawing/2014/main" id="{F9D8E40C-B361-0A03-7C23-F5BD4A8B012E}"/>
                    </a:ext>
                  </a:extLst>
                </p14:cNvPr>
                <p14:cNvContentPartPr/>
                <p14:nvPr/>
              </p14:nvContentPartPr>
              <p14:xfrm>
                <a:off x="7645118" y="6082343"/>
                <a:ext cx="234000" cy="284400"/>
              </p14:xfrm>
            </p:contentPart>
          </mc:Choice>
          <mc:Fallback>
            <p:pic>
              <p:nvPicPr>
                <p:cNvPr id="55" name="Ink 54">
                  <a:extLst>
                    <a:ext uri="{FF2B5EF4-FFF2-40B4-BE49-F238E27FC236}">
                      <a16:creationId xmlns:a16="http://schemas.microsoft.com/office/drawing/2014/main" id="{F9D8E40C-B361-0A03-7C23-F5BD4A8B012E}"/>
                    </a:ext>
                  </a:extLst>
                </p:cNvPr>
                <p:cNvPicPr/>
                <p:nvPr/>
              </p:nvPicPr>
              <p:blipFill>
                <a:blip r:embed="rId180"/>
                <a:stretch>
                  <a:fillRect/>
                </a:stretch>
              </p:blipFill>
              <p:spPr>
                <a:xfrm>
                  <a:off x="7636118" y="6073343"/>
                  <a:ext cx="2516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56" name="Ink 55">
                  <a:extLst>
                    <a:ext uri="{FF2B5EF4-FFF2-40B4-BE49-F238E27FC236}">
                      <a16:creationId xmlns:a16="http://schemas.microsoft.com/office/drawing/2014/main" id="{B33C7266-4107-B10E-B92D-4FEEB5BAD6EC}"/>
                    </a:ext>
                  </a:extLst>
                </p14:cNvPr>
                <p14:cNvContentPartPr/>
                <p14:nvPr/>
              </p14:nvContentPartPr>
              <p14:xfrm>
                <a:off x="7909358" y="6350183"/>
                <a:ext cx="145080" cy="156960"/>
              </p14:xfrm>
            </p:contentPart>
          </mc:Choice>
          <mc:Fallback>
            <p:pic>
              <p:nvPicPr>
                <p:cNvPr id="56" name="Ink 55">
                  <a:extLst>
                    <a:ext uri="{FF2B5EF4-FFF2-40B4-BE49-F238E27FC236}">
                      <a16:creationId xmlns:a16="http://schemas.microsoft.com/office/drawing/2014/main" id="{B33C7266-4107-B10E-B92D-4FEEB5BAD6EC}"/>
                    </a:ext>
                  </a:extLst>
                </p:cNvPr>
                <p:cNvPicPr/>
                <p:nvPr/>
              </p:nvPicPr>
              <p:blipFill>
                <a:blip r:embed="rId182"/>
                <a:stretch>
                  <a:fillRect/>
                </a:stretch>
              </p:blipFill>
              <p:spPr>
                <a:xfrm>
                  <a:off x="7900718" y="6341183"/>
                  <a:ext cx="162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57" name="Ink 56">
                  <a:extLst>
                    <a:ext uri="{FF2B5EF4-FFF2-40B4-BE49-F238E27FC236}">
                      <a16:creationId xmlns:a16="http://schemas.microsoft.com/office/drawing/2014/main" id="{1BD4C6DF-E89D-61A2-52A8-9463EA982002}"/>
                    </a:ext>
                  </a:extLst>
                </p14:cNvPr>
                <p14:cNvContentPartPr/>
                <p14:nvPr/>
              </p14:nvContentPartPr>
              <p14:xfrm>
                <a:off x="8097638" y="6317783"/>
                <a:ext cx="186480" cy="173880"/>
              </p14:xfrm>
            </p:contentPart>
          </mc:Choice>
          <mc:Fallback>
            <p:pic>
              <p:nvPicPr>
                <p:cNvPr id="57" name="Ink 56">
                  <a:extLst>
                    <a:ext uri="{FF2B5EF4-FFF2-40B4-BE49-F238E27FC236}">
                      <a16:creationId xmlns:a16="http://schemas.microsoft.com/office/drawing/2014/main" id="{1BD4C6DF-E89D-61A2-52A8-9463EA982002}"/>
                    </a:ext>
                  </a:extLst>
                </p:cNvPr>
                <p:cNvPicPr/>
                <p:nvPr/>
              </p:nvPicPr>
              <p:blipFill>
                <a:blip r:embed="rId184"/>
                <a:stretch>
                  <a:fillRect/>
                </a:stretch>
              </p:blipFill>
              <p:spPr>
                <a:xfrm>
                  <a:off x="8088998" y="6309143"/>
                  <a:ext cx="204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58" name="Ink 57">
                  <a:extLst>
                    <a:ext uri="{FF2B5EF4-FFF2-40B4-BE49-F238E27FC236}">
                      <a16:creationId xmlns:a16="http://schemas.microsoft.com/office/drawing/2014/main" id="{C3B889D6-3C16-9F78-3152-93BF6509BCF6}"/>
                    </a:ext>
                  </a:extLst>
                </p14:cNvPr>
                <p14:cNvContentPartPr/>
                <p14:nvPr/>
              </p14:nvContentPartPr>
              <p14:xfrm>
                <a:off x="8312558" y="6312743"/>
                <a:ext cx="447840" cy="346320"/>
              </p14:xfrm>
            </p:contentPart>
          </mc:Choice>
          <mc:Fallback>
            <p:pic>
              <p:nvPicPr>
                <p:cNvPr id="58" name="Ink 57">
                  <a:extLst>
                    <a:ext uri="{FF2B5EF4-FFF2-40B4-BE49-F238E27FC236}">
                      <a16:creationId xmlns:a16="http://schemas.microsoft.com/office/drawing/2014/main" id="{C3B889D6-3C16-9F78-3152-93BF6509BCF6}"/>
                    </a:ext>
                  </a:extLst>
                </p:cNvPr>
                <p:cNvPicPr/>
                <p:nvPr/>
              </p:nvPicPr>
              <p:blipFill>
                <a:blip r:embed="rId186"/>
                <a:stretch>
                  <a:fillRect/>
                </a:stretch>
              </p:blipFill>
              <p:spPr>
                <a:xfrm>
                  <a:off x="8303918" y="6304103"/>
                  <a:ext cx="46548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59" name="Ink 58">
                  <a:extLst>
                    <a:ext uri="{FF2B5EF4-FFF2-40B4-BE49-F238E27FC236}">
                      <a16:creationId xmlns:a16="http://schemas.microsoft.com/office/drawing/2014/main" id="{F908287E-5EA2-B52F-2F45-A5C1B7CB45C8}"/>
                    </a:ext>
                  </a:extLst>
                </p14:cNvPr>
                <p14:cNvContentPartPr/>
                <p14:nvPr/>
              </p14:nvContentPartPr>
              <p14:xfrm>
                <a:off x="8856518" y="6241463"/>
                <a:ext cx="93600" cy="265320"/>
              </p14:xfrm>
            </p:contentPart>
          </mc:Choice>
          <mc:Fallback>
            <p:pic>
              <p:nvPicPr>
                <p:cNvPr id="59" name="Ink 58">
                  <a:extLst>
                    <a:ext uri="{FF2B5EF4-FFF2-40B4-BE49-F238E27FC236}">
                      <a16:creationId xmlns:a16="http://schemas.microsoft.com/office/drawing/2014/main" id="{F908287E-5EA2-B52F-2F45-A5C1B7CB45C8}"/>
                    </a:ext>
                  </a:extLst>
                </p:cNvPr>
                <p:cNvPicPr/>
                <p:nvPr/>
              </p:nvPicPr>
              <p:blipFill>
                <a:blip r:embed="rId188"/>
                <a:stretch>
                  <a:fillRect/>
                </a:stretch>
              </p:blipFill>
              <p:spPr>
                <a:xfrm>
                  <a:off x="8847878" y="6232463"/>
                  <a:ext cx="1112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60" name="Ink 59">
                  <a:extLst>
                    <a:ext uri="{FF2B5EF4-FFF2-40B4-BE49-F238E27FC236}">
                      <a16:creationId xmlns:a16="http://schemas.microsoft.com/office/drawing/2014/main" id="{95A01DC5-E0B8-77C4-5440-EFA113E707D3}"/>
                    </a:ext>
                  </a:extLst>
                </p14:cNvPr>
                <p14:cNvContentPartPr/>
                <p14:nvPr/>
              </p14:nvContentPartPr>
              <p14:xfrm>
                <a:off x="9074678" y="6259463"/>
                <a:ext cx="38160" cy="196200"/>
              </p14:xfrm>
            </p:contentPart>
          </mc:Choice>
          <mc:Fallback>
            <p:pic>
              <p:nvPicPr>
                <p:cNvPr id="60" name="Ink 59">
                  <a:extLst>
                    <a:ext uri="{FF2B5EF4-FFF2-40B4-BE49-F238E27FC236}">
                      <a16:creationId xmlns:a16="http://schemas.microsoft.com/office/drawing/2014/main" id="{95A01DC5-E0B8-77C4-5440-EFA113E707D3}"/>
                    </a:ext>
                  </a:extLst>
                </p:cNvPr>
                <p:cNvPicPr/>
                <p:nvPr/>
              </p:nvPicPr>
              <p:blipFill>
                <a:blip r:embed="rId190"/>
                <a:stretch>
                  <a:fillRect/>
                </a:stretch>
              </p:blipFill>
              <p:spPr>
                <a:xfrm>
                  <a:off x="9066038" y="6250823"/>
                  <a:ext cx="558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61" name="Ink 60">
                  <a:extLst>
                    <a:ext uri="{FF2B5EF4-FFF2-40B4-BE49-F238E27FC236}">
                      <a16:creationId xmlns:a16="http://schemas.microsoft.com/office/drawing/2014/main" id="{E89D5CEC-EA65-48B7-E2AC-C792DA97E068}"/>
                    </a:ext>
                  </a:extLst>
                </p14:cNvPr>
                <p14:cNvContentPartPr/>
                <p14:nvPr/>
              </p14:nvContentPartPr>
              <p14:xfrm>
                <a:off x="9056318" y="6333263"/>
                <a:ext cx="238320" cy="105480"/>
              </p14:xfrm>
            </p:contentPart>
          </mc:Choice>
          <mc:Fallback>
            <p:pic>
              <p:nvPicPr>
                <p:cNvPr id="61" name="Ink 60">
                  <a:extLst>
                    <a:ext uri="{FF2B5EF4-FFF2-40B4-BE49-F238E27FC236}">
                      <a16:creationId xmlns:a16="http://schemas.microsoft.com/office/drawing/2014/main" id="{E89D5CEC-EA65-48B7-E2AC-C792DA97E068}"/>
                    </a:ext>
                  </a:extLst>
                </p:cNvPr>
                <p:cNvPicPr/>
                <p:nvPr/>
              </p:nvPicPr>
              <p:blipFill>
                <a:blip r:embed="rId192"/>
                <a:stretch>
                  <a:fillRect/>
                </a:stretch>
              </p:blipFill>
              <p:spPr>
                <a:xfrm>
                  <a:off x="9047678" y="6324263"/>
                  <a:ext cx="2559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62" name="Ink 61">
                  <a:extLst>
                    <a:ext uri="{FF2B5EF4-FFF2-40B4-BE49-F238E27FC236}">
                      <a16:creationId xmlns:a16="http://schemas.microsoft.com/office/drawing/2014/main" id="{52137DA4-849F-4555-831B-BFFEF6D2AEEA}"/>
                    </a:ext>
                  </a:extLst>
                </p14:cNvPr>
                <p14:cNvContentPartPr/>
                <p14:nvPr/>
              </p14:nvContentPartPr>
              <p14:xfrm>
                <a:off x="9074318" y="6201863"/>
                <a:ext cx="804240" cy="320040"/>
              </p14:xfrm>
            </p:contentPart>
          </mc:Choice>
          <mc:Fallback>
            <p:pic>
              <p:nvPicPr>
                <p:cNvPr id="62" name="Ink 61">
                  <a:extLst>
                    <a:ext uri="{FF2B5EF4-FFF2-40B4-BE49-F238E27FC236}">
                      <a16:creationId xmlns:a16="http://schemas.microsoft.com/office/drawing/2014/main" id="{52137DA4-849F-4555-831B-BFFEF6D2AEEA}"/>
                    </a:ext>
                  </a:extLst>
                </p:cNvPr>
                <p:cNvPicPr/>
                <p:nvPr/>
              </p:nvPicPr>
              <p:blipFill>
                <a:blip r:embed="rId194"/>
                <a:stretch>
                  <a:fillRect/>
                </a:stretch>
              </p:blipFill>
              <p:spPr>
                <a:xfrm>
                  <a:off x="9065678" y="6193223"/>
                  <a:ext cx="82188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63" name="Ink 62">
                  <a:extLst>
                    <a:ext uri="{FF2B5EF4-FFF2-40B4-BE49-F238E27FC236}">
                      <a16:creationId xmlns:a16="http://schemas.microsoft.com/office/drawing/2014/main" id="{F0AC0846-F901-40C7-B1C6-4E37472BC680}"/>
                    </a:ext>
                  </a:extLst>
                </p14:cNvPr>
                <p14:cNvContentPartPr/>
                <p14:nvPr/>
              </p14:nvContentPartPr>
              <p14:xfrm>
                <a:off x="9938318" y="6219863"/>
                <a:ext cx="421920" cy="270720"/>
              </p14:xfrm>
            </p:contentPart>
          </mc:Choice>
          <mc:Fallback>
            <p:pic>
              <p:nvPicPr>
                <p:cNvPr id="63" name="Ink 62">
                  <a:extLst>
                    <a:ext uri="{FF2B5EF4-FFF2-40B4-BE49-F238E27FC236}">
                      <a16:creationId xmlns:a16="http://schemas.microsoft.com/office/drawing/2014/main" id="{F0AC0846-F901-40C7-B1C6-4E37472BC680}"/>
                    </a:ext>
                  </a:extLst>
                </p:cNvPr>
                <p:cNvPicPr/>
                <p:nvPr/>
              </p:nvPicPr>
              <p:blipFill>
                <a:blip r:embed="rId196"/>
                <a:stretch>
                  <a:fillRect/>
                </a:stretch>
              </p:blipFill>
              <p:spPr>
                <a:xfrm>
                  <a:off x="9929318" y="6211223"/>
                  <a:ext cx="4395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64" name="Ink 63">
                  <a:extLst>
                    <a:ext uri="{FF2B5EF4-FFF2-40B4-BE49-F238E27FC236}">
                      <a16:creationId xmlns:a16="http://schemas.microsoft.com/office/drawing/2014/main" id="{0252AEF4-4848-D862-8645-7F12836F996E}"/>
                    </a:ext>
                  </a:extLst>
                </p14:cNvPr>
                <p14:cNvContentPartPr/>
                <p14:nvPr/>
              </p14:nvContentPartPr>
              <p14:xfrm>
                <a:off x="10314158" y="6317783"/>
                <a:ext cx="240840" cy="116280"/>
              </p14:xfrm>
            </p:contentPart>
          </mc:Choice>
          <mc:Fallback>
            <p:pic>
              <p:nvPicPr>
                <p:cNvPr id="64" name="Ink 63">
                  <a:extLst>
                    <a:ext uri="{FF2B5EF4-FFF2-40B4-BE49-F238E27FC236}">
                      <a16:creationId xmlns:a16="http://schemas.microsoft.com/office/drawing/2014/main" id="{0252AEF4-4848-D862-8645-7F12836F996E}"/>
                    </a:ext>
                  </a:extLst>
                </p:cNvPr>
                <p:cNvPicPr/>
                <p:nvPr/>
              </p:nvPicPr>
              <p:blipFill>
                <a:blip r:embed="rId198"/>
                <a:stretch>
                  <a:fillRect/>
                </a:stretch>
              </p:blipFill>
              <p:spPr>
                <a:xfrm>
                  <a:off x="10305518" y="6309143"/>
                  <a:ext cx="2584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5" name="Ink 64">
                  <a:extLst>
                    <a:ext uri="{FF2B5EF4-FFF2-40B4-BE49-F238E27FC236}">
                      <a16:creationId xmlns:a16="http://schemas.microsoft.com/office/drawing/2014/main" id="{30DE888F-9AE1-8A9C-817E-BC7E0E050A2D}"/>
                    </a:ext>
                  </a:extLst>
                </p14:cNvPr>
                <p14:cNvContentPartPr/>
                <p14:nvPr/>
              </p14:nvContentPartPr>
              <p14:xfrm>
                <a:off x="10671998" y="6266303"/>
                <a:ext cx="154440" cy="225720"/>
              </p14:xfrm>
            </p:contentPart>
          </mc:Choice>
          <mc:Fallback>
            <p:pic>
              <p:nvPicPr>
                <p:cNvPr id="65" name="Ink 64">
                  <a:extLst>
                    <a:ext uri="{FF2B5EF4-FFF2-40B4-BE49-F238E27FC236}">
                      <a16:creationId xmlns:a16="http://schemas.microsoft.com/office/drawing/2014/main" id="{30DE888F-9AE1-8A9C-817E-BC7E0E050A2D}"/>
                    </a:ext>
                  </a:extLst>
                </p:cNvPr>
                <p:cNvPicPr/>
                <p:nvPr/>
              </p:nvPicPr>
              <p:blipFill>
                <a:blip r:embed="rId200"/>
                <a:stretch>
                  <a:fillRect/>
                </a:stretch>
              </p:blipFill>
              <p:spPr>
                <a:xfrm>
                  <a:off x="10663358" y="6257303"/>
                  <a:ext cx="1720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6" name="Ink 65">
                  <a:extLst>
                    <a:ext uri="{FF2B5EF4-FFF2-40B4-BE49-F238E27FC236}">
                      <a16:creationId xmlns:a16="http://schemas.microsoft.com/office/drawing/2014/main" id="{2262DF77-E950-36C7-9BD6-7E07069FF940}"/>
                    </a:ext>
                  </a:extLst>
                </p14:cNvPr>
                <p14:cNvContentPartPr/>
                <p14:nvPr/>
              </p14:nvContentPartPr>
              <p14:xfrm>
                <a:off x="10782158" y="6389783"/>
                <a:ext cx="104400" cy="67320"/>
              </p14:xfrm>
            </p:contentPart>
          </mc:Choice>
          <mc:Fallback>
            <p:pic>
              <p:nvPicPr>
                <p:cNvPr id="66" name="Ink 65">
                  <a:extLst>
                    <a:ext uri="{FF2B5EF4-FFF2-40B4-BE49-F238E27FC236}">
                      <a16:creationId xmlns:a16="http://schemas.microsoft.com/office/drawing/2014/main" id="{2262DF77-E950-36C7-9BD6-7E07069FF940}"/>
                    </a:ext>
                  </a:extLst>
                </p:cNvPr>
                <p:cNvPicPr/>
                <p:nvPr/>
              </p:nvPicPr>
              <p:blipFill>
                <a:blip r:embed="rId202"/>
                <a:stretch>
                  <a:fillRect/>
                </a:stretch>
              </p:blipFill>
              <p:spPr>
                <a:xfrm>
                  <a:off x="10773158" y="6380783"/>
                  <a:ext cx="122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7" name="Ink 66">
                  <a:extLst>
                    <a:ext uri="{FF2B5EF4-FFF2-40B4-BE49-F238E27FC236}">
                      <a16:creationId xmlns:a16="http://schemas.microsoft.com/office/drawing/2014/main" id="{FC01C15E-DC34-B9DE-608A-4FED31B1E152}"/>
                    </a:ext>
                  </a:extLst>
                </p14:cNvPr>
                <p14:cNvContentPartPr/>
                <p14:nvPr/>
              </p14:nvContentPartPr>
              <p14:xfrm>
                <a:off x="10968638" y="6338663"/>
                <a:ext cx="135000" cy="219600"/>
              </p14:xfrm>
            </p:contentPart>
          </mc:Choice>
          <mc:Fallback>
            <p:pic>
              <p:nvPicPr>
                <p:cNvPr id="67" name="Ink 66">
                  <a:extLst>
                    <a:ext uri="{FF2B5EF4-FFF2-40B4-BE49-F238E27FC236}">
                      <a16:creationId xmlns:a16="http://schemas.microsoft.com/office/drawing/2014/main" id="{FC01C15E-DC34-B9DE-608A-4FED31B1E152}"/>
                    </a:ext>
                  </a:extLst>
                </p:cNvPr>
                <p:cNvPicPr/>
                <p:nvPr/>
              </p:nvPicPr>
              <p:blipFill>
                <a:blip r:embed="rId204"/>
                <a:stretch>
                  <a:fillRect/>
                </a:stretch>
              </p:blipFill>
              <p:spPr>
                <a:xfrm>
                  <a:off x="10959638" y="6329663"/>
                  <a:ext cx="152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2" name="Ink 21">
                  <a:extLst>
                    <a:ext uri="{FF2B5EF4-FFF2-40B4-BE49-F238E27FC236}">
                      <a16:creationId xmlns:a16="http://schemas.microsoft.com/office/drawing/2014/main" id="{89FCA5C8-CA53-9965-B743-31FAEDD675D9}"/>
                    </a:ext>
                  </a:extLst>
                </p14:cNvPr>
                <p14:cNvContentPartPr/>
                <p14:nvPr/>
              </p14:nvContentPartPr>
              <p14:xfrm>
                <a:off x="7852118" y="5262983"/>
                <a:ext cx="339120" cy="289440"/>
              </p14:xfrm>
            </p:contentPart>
          </mc:Choice>
          <mc:Fallback>
            <p:pic>
              <p:nvPicPr>
                <p:cNvPr id="22" name="Ink 21">
                  <a:extLst>
                    <a:ext uri="{FF2B5EF4-FFF2-40B4-BE49-F238E27FC236}">
                      <a16:creationId xmlns:a16="http://schemas.microsoft.com/office/drawing/2014/main" id="{89FCA5C8-CA53-9965-B743-31FAEDD675D9}"/>
                    </a:ext>
                  </a:extLst>
                </p:cNvPr>
                <p:cNvPicPr/>
                <p:nvPr/>
              </p:nvPicPr>
              <p:blipFill>
                <a:blip r:embed="rId206"/>
                <a:stretch>
                  <a:fillRect/>
                </a:stretch>
              </p:blipFill>
              <p:spPr>
                <a:xfrm>
                  <a:off x="7843118" y="5254343"/>
                  <a:ext cx="3567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3" name="Ink 22">
                  <a:extLst>
                    <a:ext uri="{FF2B5EF4-FFF2-40B4-BE49-F238E27FC236}">
                      <a16:creationId xmlns:a16="http://schemas.microsoft.com/office/drawing/2014/main" id="{6204F722-76FC-E039-4338-DE6219EF3104}"/>
                    </a:ext>
                  </a:extLst>
                </p14:cNvPr>
                <p14:cNvContentPartPr/>
                <p14:nvPr/>
              </p14:nvContentPartPr>
              <p14:xfrm>
                <a:off x="7848158" y="5616143"/>
                <a:ext cx="295200" cy="335520"/>
              </p14:xfrm>
            </p:contentPart>
          </mc:Choice>
          <mc:Fallback>
            <p:pic>
              <p:nvPicPr>
                <p:cNvPr id="23" name="Ink 22">
                  <a:extLst>
                    <a:ext uri="{FF2B5EF4-FFF2-40B4-BE49-F238E27FC236}">
                      <a16:creationId xmlns:a16="http://schemas.microsoft.com/office/drawing/2014/main" id="{6204F722-76FC-E039-4338-DE6219EF3104}"/>
                    </a:ext>
                  </a:extLst>
                </p:cNvPr>
                <p:cNvPicPr/>
                <p:nvPr/>
              </p:nvPicPr>
              <p:blipFill>
                <a:blip r:embed="rId208"/>
                <a:stretch>
                  <a:fillRect/>
                </a:stretch>
              </p:blipFill>
              <p:spPr>
                <a:xfrm>
                  <a:off x="7839518" y="5607503"/>
                  <a:ext cx="3128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4" name="Ink 23">
                  <a:extLst>
                    <a:ext uri="{FF2B5EF4-FFF2-40B4-BE49-F238E27FC236}">
                      <a16:creationId xmlns:a16="http://schemas.microsoft.com/office/drawing/2014/main" id="{84B14210-9AD8-A370-3C12-2BE3E8C08B4A}"/>
                    </a:ext>
                  </a:extLst>
                </p14:cNvPr>
                <p14:cNvContentPartPr/>
                <p14:nvPr/>
              </p14:nvContentPartPr>
              <p14:xfrm>
                <a:off x="8448278" y="5280983"/>
                <a:ext cx="239760" cy="272160"/>
              </p14:xfrm>
            </p:contentPart>
          </mc:Choice>
          <mc:Fallback>
            <p:pic>
              <p:nvPicPr>
                <p:cNvPr id="24" name="Ink 23">
                  <a:extLst>
                    <a:ext uri="{FF2B5EF4-FFF2-40B4-BE49-F238E27FC236}">
                      <a16:creationId xmlns:a16="http://schemas.microsoft.com/office/drawing/2014/main" id="{84B14210-9AD8-A370-3C12-2BE3E8C08B4A}"/>
                    </a:ext>
                  </a:extLst>
                </p:cNvPr>
                <p:cNvPicPr/>
                <p:nvPr/>
              </p:nvPicPr>
              <p:blipFill>
                <a:blip r:embed="rId210"/>
                <a:stretch>
                  <a:fillRect/>
                </a:stretch>
              </p:blipFill>
              <p:spPr>
                <a:xfrm>
                  <a:off x="8439278" y="5272343"/>
                  <a:ext cx="2574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5" name="Ink 24">
                  <a:extLst>
                    <a:ext uri="{FF2B5EF4-FFF2-40B4-BE49-F238E27FC236}">
                      <a16:creationId xmlns:a16="http://schemas.microsoft.com/office/drawing/2014/main" id="{43F76DA3-C1F2-3D5E-453A-D8E321D7631C}"/>
                    </a:ext>
                  </a:extLst>
                </p14:cNvPr>
                <p14:cNvContentPartPr/>
                <p14:nvPr/>
              </p14:nvContentPartPr>
              <p14:xfrm>
                <a:off x="8467718" y="5630183"/>
                <a:ext cx="219960" cy="339120"/>
              </p14:xfrm>
            </p:contentPart>
          </mc:Choice>
          <mc:Fallback>
            <p:pic>
              <p:nvPicPr>
                <p:cNvPr id="25" name="Ink 24">
                  <a:extLst>
                    <a:ext uri="{FF2B5EF4-FFF2-40B4-BE49-F238E27FC236}">
                      <a16:creationId xmlns:a16="http://schemas.microsoft.com/office/drawing/2014/main" id="{43F76DA3-C1F2-3D5E-453A-D8E321D7631C}"/>
                    </a:ext>
                  </a:extLst>
                </p:cNvPr>
                <p:cNvPicPr/>
                <p:nvPr/>
              </p:nvPicPr>
              <p:blipFill>
                <a:blip r:embed="rId212"/>
                <a:stretch>
                  <a:fillRect/>
                </a:stretch>
              </p:blipFill>
              <p:spPr>
                <a:xfrm>
                  <a:off x="8459078" y="5621543"/>
                  <a:ext cx="2376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6" name="Ink 25">
                  <a:extLst>
                    <a:ext uri="{FF2B5EF4-FFF2-40B4-BE49-F238E27FC236}">
                      <a16:creationId xmlns:a16="http://schemas.microsoft.com/office/drawing/2014/main" id="{B58051A6-5D42-8094-AE02-DEF763487F74}"/>
                    </a:ext>
                  </a:extLst>
                </p14:cNvPr>
                <p14:cNvContentPartPr/>
                <p14:nvPr/>
              </p14:nvContentPartPr>
              <p14:xfrm>
                <a:off x="9026798" y="5250743"/>
                <a:ext cx="348840" cy="298800"/>
              </p14:xfrm>
            </p:contentPart>
          </mc:Choice>
          <mc:Fallback>
            <p:pic>
              <p:nvPicPr>
                <p:cNvPr id="26" name="Ink 25">
                  <a:extLst>
                    <a:ext uri="{FF2B5EF4-FFF2-40B4-BE49-F238E27FC236}">
                      <a16:creationId xmlns:a16="http://schemas.microsoft.com/office/drawing/2014/main" id="{B58051A6-5D42-8094-AE02-DEF763487F74}"/>
                    </a:ext>
                  </a:extLst>
                </p:cNvPr>
                <p:cNvPicPr/>
                <p:nvPr/>
              </p:nvPicPr>
              <p:blipFill>
                <a:blip r:embed="rId214"/>
                <a:stretch>
                  <a:fillRect/>
                </a:stretch>
              </p:blipFill>
              <p:spPr>
                <a:xfrm>
                  <a:off x="9017798" y="5241743"/>
                  <a:ext cx="3664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7" name="Ink 26">
                  <a:extLst>
                    <a:ext uri="{FF2B5EF4-FFF2-40B4-BE49-F238E27FC236}">
                      <a16:creationId xmlns:a16="http://schemas.microsoft.com/office/drawing/2014/main" id="{612FDE5D-1F77-EF58-E054-EB584688D2B6}"/>
                    </a:ext>
                  </a:extLst>
                </p14:cNvPr>
                <p14:cNvContentPartPr/>
                <p14:nvPr/>
              </p14:nvContentPartPr>
              <p14:xfrm>
                <a:off x="9108878" y="5605343"/>
                <a:ext cx="264960" cy="338400"/>
              </p14:xfrm>
            </p:contentPart>
          </mc:Choice>
          <mc:Fallback>
            <p:pic>
              <p:nvPicPr>
                <p:cNvPr id="27" name="Ink 26">
                  <a:extLst>
                    <a:ext uri="{FF2B5EF4-FFF2-40B4-BE49-F238E27FC236}">
                      <a16:creationId xmlns:a16="http://schemas.microsoft.com/office/drawing/2014/main" id="{612FDE5D-1F77-EF58-E054-EB584688D2B6}"/>
                    </a:ext>
                  </a:extLst>
                </p:cNvPr>
                <p:cNvPicPr/>
                <p:nvPr/>
              </p:nvPicPr>
              <p:blipFill>
                <a:blip r:embed="rId216"/>
                <a:stretch>
                  <a:fillRect/>
                </a:stretch>
              </p:blipFill>
              <p:spPr>
                <a:xfrm>
                  <a:off x="9099878" y="5596703"/>
                  <a:ext cx="2826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8" name="Ink 27">
                  <a:extLst>
                    <a:ext uri="{FF2B5EF4-FFF2-40B4-BE49-F238E27FC236}">
                      <a16:creationId xmlns:a16="http://schemas.microsoft.com/office/drawing/2014/main" id="{D77DEB86-EFA9-4775-7F7B-AF0616499E87}"/>
                    </a:ext>
                  </a:extLst>
                </p14:cNvPr>
                <p14:cNvContentPartPr/>
                <p14:nvPr/>
              </p14:nvContentPartPr>
              <p14:xfrm>
                <a:off x="9748958" y="5275223"/>
                <a:ext cx="328320" cy="278280"/>
              </p14:xfrm>
            </p:contentPart>
          </mc:Choice>
          <mc:Fallback>
            <p:pic>
              <p:nvPicPr>
                <p:cNvPr id="28" name="Ink 27">
                  <a:extLst>
                    <a:ext uri="{FF2B5EF4-FFF2-40B4-BE49-F238E27FC236}">
                      <a16:creationId xmlns:a16="http://schemas.microsoft.com/office/drawing/2014/main" id="{D77DEB86-EFA9-4775-7F7B-AF0616499E87}"/>
                    </a:ext>
                  </a:extLst>
                </p:cNvPr>
                <p:cNvPicPr/>
                <p:nvPr/>
              </p:nvPicPr>
              <p:blipFill>
                <a:blip r:embed="rId218"/>
                <a:stretch>
                  <a:fillRect/>
                </a:stretch>
              </p:blipFill>
              <p:spPr>
                <a:xfrm>
                  <a:off x="9739958" y="5266583"/>
                  <a:ext cx="3459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9" name="Ink 28">
                  <a:extLst>
                    <a:ext uri="{FF2B5EF4-FFF2-40B4-BE49-F238E27FC236}">
                      <a16:creationId xmlns:a16="http://schemas.microsoft.com/office/drawing/2014/main" id="{F3D8C69A-423F-11DE-310E-1C78BC4B860F}"/>
                    </a:ext>
                  </a:extLst>
                </p14:cNvPr>
                <p14:cNvContentPartPr/>
                <p14:nvPr/>
              </p14:nvContentPartPr>
              <p14:xfrm>
                <a:off x="9766238" y="5636663"/>
                <a:ext cx="336960" cy="321120"/>
              </p14:xfrm>
            </p:contentPart>
          </mc:Choice>
          <mc:Fallback>
            <p:pic>
              <p:nvPicPr>
                <p:cNvPr id="29" name="Ink 28">
                  <a:extLst>
                    <a:ext uri="{FF2B5EF4-FFF2-40B4-BE49-F238E27FC236}">
                      <a16:creationId xmlns:a16="http://schemas.microsoft.com/office/drawing/2014/main" id="{F3D8C69A-423F-11DE-310E-1C78BC4B860F}"/>
                    </a:ext>
                  </a:extLst>
                </p:cNvPr>
                <p:cNvPicPr/>
                <p:nvPr/>
              </p:nvPicPr>
              <p:blipFill>
                <a:blip r:embed="rId220"/>
                <a:stretch>
                  <a:fillRect/>
                </a:stretch>
              </p:blipFill>
              <p:spPr>
                <a:xfrm>
                  <a:off x="9757238" y="5627663"/>
                  <a:ext cx="3546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0" name="Ink 29">
                  <a:extLst>
                    <a:ext uri="{FF2B5EF4-FFF2-40B4-BE49-F238E27FC236}">
                      <a16:creationId xmlns:a16="http://schemas.microsoft.com/office/drawing/2014/main" id="{276DF6C1-16F0-C13D-1EC4-3FBCBD83F0D3}"/>
                    </a:ext>
                  </a:extLst>
                </p14:cNvPr>
                <p14:cNvContentPartPr/>
                <p14:nvPr/>
              </p14:nvContentPartPr>
              <p14:xfrm>
                <a:off x="10421798" y="5241383"/>
                <a:ext cx="279000" cy="274680"/>
              </p14:xfrm>
            </p:contentPart>
          </mc:Choice>
          <mc:Fallback>
            <p:pic>
              <p:nvPicPr>
                <p:cNvPr id="30" name="Ink 29">
                  <a:extLst>
                    <a:ext uri="{FF2B5EF4-FFF2-40B4-BE49-F238E27FC236}">
                      <a16:creationId xmlns:a16="http://schemas.microsoft.com/office/drawing/2014/main" id="{276DF6C1-16F0-C13D-1EC4-3FBCBD83F0D3}"/>
                    </a:ext>
                  </a:extLst>
                </p:cNvPr>
                <p:cNvPicPr/>
                <p:nvPr/>
              </p:nvPicPr>
              <p:blipFill>
                <a:blip r:embed="rId222"/>
                <a:stretch>
                  <a:fillRect/>
                </a:stretch>
              </p:blipFill>
              <p:spPr>
                <a:xfrm>
                  <a:off x="10413158" y="5232743"/>
                  <a:ext cx="2966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1" name="Ink 30">
                  <a:extLst>
                    <a:ext uri="{FF2B5EF4-FFF2-40B4-BE49-F238E27FC236}">
                      <a16:creationId xmlns:a16="http://schemas.microsoft.com/office/drawing/2014/main" id="{3911E383-D95A-2426-1078-523316368734}"/>
                    </a:ext>
                  </a:extLst>
                </p14:cNvPr>
                <p14:cNvContentPartPr/>
                <p14:nvPr/>
              </p14:nvContentPartPr>
              <p14:xfrm>
                <a:off x="10477238" y="5561423"/>
                <a:ext cx="218160" cy="349200"/>
              </p14:xfrm>
            </p:contentPart>
          </mc:Choice>
          <mc:Fallback>
            <p:pic>
              <p:nvPicPr>
                <p:cNvPr id="31" name="Ink 30">
                  <a:extLst>
                    <a:ext uri="{FF2B5EF4-FFF2-40B4-BE49-F238E27FC236}">
                      <a16:creationId xmlns:a16="http://schemas.microsoft.com/office/drawing/2014/main" id="{3911E383-D95A-2426-1078-523316368734}"/>
                    </a:ext>
                  </a:extLst>
                </p:cNvPr>
                <p:cNvPicPr/>
                <p:nvPr/>
              </p:nvPicPr>
              <p:blipFill>
                <a:blip r:embed="rId224"/>
                <a:stretch>
                  <a:fillRect/>
                </a:stretch>
              </p:blipFill>
              <p:spPr>
                <a:xfrm>
                  <a:off x="10468238" y="5552423"/>
                  <a:ext cx="2358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2" name="Ink 121">
                  <a:extLst>
                    <a:ext uri="{FF2B5EF4-FFF2-40B4-BE49-F238E27FC236}">
                      <a16:creationId xmlns:a16="http://schemas.microsoft.com/office/drawing/2014/main" id="{CCA51488-4949-7615-4A69-D7EE1BDE3FE9}"/>
                    </a:ext>
                  </a:extLst>
                </p14:cNvPr>
                <p14:cNvContentPartPr/>
                <p14:nvPr/>
              </p14:nvContentPartPr>
              <p14:xfrm>
                <a:off x="7911518" y="6022223"/>
                <a:ext cx="207720" cy="15840"/>
              </p14:xfrm>
            </p:contentPart>
          </mc:Choice>
          <mc:Fallback>
            <p:pic>
              <p:nvPicPr>
                <p:cNvPr id="122" name="Ink 121">
                  <a:extLst>
                    <a:ext uri="{FF2B5EF4-FFF2-40B4-BE49-F238E27FC236}">
                      <a16:creationId xmlns:a16="http://schemas.microsoft.com/office/drawing/2014/main" id="{CCA51488-4949-7615-4A69-D7EE1BDE3FE9}"/>
                    </a:ext>
                  </a:extLst>
                </p:cNvPr>
                <p:cNvPicPr/>
                <p:nvPr/>
              </p:nvPicPr>
              <p:blipFill>
                <a:blip r:embed="rId226"/>
                <a:stretch>
                  <a:fillRect/>
                </a:stretch>
              </p:blipFill>
              <p:spPr>
                <a:xfrm>
                  <a:off x="7902518" y="6013223"/>
                  <a:ext cx="2253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3" name="Ink 122">
                  <a:extLst>
                    <a:ext uri="{FF2B5EF4-FFF2-40B4-BE49-F238E27FC236}">
                      <a16:creationId xmlns:a16="http://schemas.microsoft.com/office/drawing/2014/main" id="{3342CD94-D34A-1890-95A4-2C258C7CEE2E}"/>
                    </a:ext>
                  </a:extLst>
                </p14:cNvPr>
                <p14:cNvContentPartPr/>
                <p14:nvPr/>
              </p14:nvContentPartPr>
              <p14:xfrm>
                <a:off x="8467718" y="6068303"/>
                <a:ext cx="223560" cy="38160"/>
              </p14:xfrm>
            </p:contentPart>
          </mc:Choice>
          <mc:Fallback>
            <p:pic>
              <p:nvPicPr>
                <p:cNvPr id="123" name="Ink 122">
                  <a:extLst>
                    <a:ext uri="{FF2B5EF4-FFF2-40B4-BE49-F238E27FC236}">
                      <a16:creationId xmlns:a16="http://schemas.microsoft.com/office/drawing/2014/main" id="{3342CD94-D34A-1890-95A4-2C258C7CEE2E}"/>
                    </a:ext>
                  </a:extLst>
                </p:cNvPr>
                <p:cNvPicPr/>
                <p:nvPr/>
              </p:nvPicPr>
              <p:blipFill>
                <a:blip r:embed="rId228"/>
                <a:stretch>
                  <a:fillRect/>
                </a:stretch>
              </p:blipFill>
              <p:spPr>
                <a:xfrm>
                  <a:off x="8458718" y="6059663"/>
                  <a:ext cx="241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4" name="Ink 123">
                  <a:extLst>
                    <a:ext uri="{FF2B5EF4-FFF2-40B4-BE49-F238E27FC236}">
                      <a16:creationId xmlns:a16="http://schemas.microsoft.com/office/drawing/2014/main" id="{07C3CFB5-F0CB-4843-877E-E9C5E6FD7114}"/>
                    </a:ext>
                  </a:extLst>
                </p14:cNvPr>
                <p14:cNvContentPartPr/>
                <p14:nvPr/>
              </p14:nvContentPartPr>
              <p14:xfrm>
                <a:off x="9192758" y="6045983"/>
                <a:ext cx="254160" cy="16560"/>
              </p14:xfrm>
            </p:contentPart>
          </mc:Choice>
          <mc:Fallback>
            <p:pic>
              <p:nvPicPr>
                <p:cNvPr id="124" name="Ink 123">
                  <a:extLst>
                    <a:ext uri="{FF2B5EF4-FFF2-40B4-BE49-F238E27FC236}">
                      <a16:creationId xmlns:a16="http://schemas.microsoft.com/office/drawing/2014/main" id="{07C3CFB5-F0CB-4843-877E-E9C5E6FD7114}"/>
                    </a:ext>
                  </a:extLst>
                </p:cNvPr>
                <p:cNvPicPr/>
                <p:nvPr/>
              </p:nvPicPr>
              <p:blipFill>
                <a:blip r:embed="rId230"/>
                <a:stretch>
                  <a:fillRect/>
                </a:stretch>
              </p:blipFill>
              <p:spPr>
                <a:xfrm>
                  <a:off x="9184118" y="6037343"/>
                  <a:ext cx="2718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5" name="Ink 124">
                  <a:extLst>
                    <a:ext uri="{FF2B5EF4-FFF2-40B4-BE49-F238E27FC236}">
                      <a16:creationId xmlns:a16="http://schemas.microsoft.com/office/drawing/2014/main" id="{E153655A-278C-BDF9-F3C9-E3701F9BEF0F}"/>
                    </a:ext>
                  </a:extLst>
                </p14:cNvPr>
                <p14:cNvContentPartPr/>
                <p14:nvPr/>
              </p14:nvContentPartPr>
              <p14:xfrm>
                <a:off x="9851558" y="6053903"/>
                <a:ext cx="280080" cy="46440"/>
              </p14:xfrm>
            </p:contentPart>
          </mc:Choice>
          <mc:Fallback>
            <p:pic>
              <p:nvPicPr>
                <p:cNvPr id="125" name="Ink 124">
                  <a:extLst>
                    <a:ext uri="{FF2B5EF4-FFF2-40B4-BE49-F238E27FC236}">
                      <a16:creationId xmlns:a16="http://schemas.microsoft.com/office/drawing/2014/main" id="{E153655A-278C-BDF9-F3C9-E3701F9BEF0F}"/>
                    </a:ext>
                  </a:extLst>
                </p:cNvPr>
                <p:cNvPicPr/>
                <p:nvPr/>
              </p:nvPicPr>
              <p:blipFill>
                <a:blip r:embed="rId232"/>
                <a:stretch>
                  <a:fillRect/>
                </a:stretch>
              </p:blipFill>
              <p:spPr>
                <a:xfrm>
                  <a:off x="9842558" y="6044903"/>
                  <a:ext cx="2977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6" name="Ink 125">
                  <a:extLst>
                    <a:ext uri="{FF2B5EF4-FFF2-40B4-BE49-F238E27FC236}">
                      <a16:creationId xmlns:a16="http://schemas.microsoft.com/office/drawing/2014/main" id="{73D612E0-488F-485C-E4F9-35C0B18C7C46}"/>
                    </a:ext>
                  </a:extLst>
                </p14:cNvPr>
                <p14:cNvContentPartPr/>
                <p14:nvPr/>
              </p14:nvContentPartPr>
              <p14:xfrm>
                <a:off x="10540238" y="6021143"/>
                <a:ext cx="263880" cy="4320"/>
              </p14:xfrm>
            </p:contentPart>
          </mc:Choice>
          <mc:Fallback>
            <p:pic>
              <p:nvPicPr>
                <p:cNvPr id="126" name="Ink 125">
                  <a:extLst>
                    <a:ext uri="{FF2B5EF4-FFF2-40B4-BE49-F238E27FC236}">
                      <a16:creationId xmlns:a16="http://schemas.microsoft.com/office/drawing/2014/main" id="{73D612E0-488F-485C-E4F9-35C0B18C7C46}"/>
                    </a:ext>
                  </a:extLst>
                </p:cNvPr>
                <p:cNvPicPr/>
                <p:nvPr/>
              </p:nvPicPr>
              <p:blipFill>
                <a:blip r:embed="rId234"/>
                <a:stretch>
                  <a:fillRect/>
                </a:stretch>
              </p:blipFill>
              <p:spPr>
                <a:xfrm>
                  <a:off x="10531598" y="6012503"/>
                  <a:ext cx="281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6" name="Ink 145">
                  <a:extLst>
                    <a:ext uri="{FF2B5EF4-FFF2-40B4-BE49-F238E27FC236}">
                      <a16:creationId xmlns:a16="http://schemas.microsoft.com/office/drawing/2014/main" id="{8F4E0248-EC39-66FB-578C-D761924360E9}"/>
                    </a:ext>
                  </a:extLst>
                </p14:cNvPr>
                <p14:cNvContentPartPr/>
                <p14:nvPr/>
              </p14:nvContentPartPr>
              <p14:xfrm>
                <a:off x="7509038" y="5606063"/>
                <a:ext cx="306360" cy="264960"/>
              </p14:xfrm>
            </p:contentPart>
          </mc:Choice>
          <mc:Fallback>
            <p:pic>
              <p:nvPicPr>
                <p:cNvPr id="146" name="Ink 145">
                  <a:extLst>
                    <a:ext uri="{FF2B5EF4-FFF2-40B4-BE49-F238E27FC236}">
                      <a16:creationId xmlns:a16="http://schemas.microsoft.com/office/drawing/2014/main" id="{8F4E0248-EC39-66FB-578C-D761924360E9}"/>
                    </a:ext>
                  </a:extLst>
                </p:cNvPr>
                <p:cNvPicPr/>
                <p:nvPr/>
              </p:nvPicPr>
              <p:blipFill>
                <a:blip r:embed="rId236"/>
                <a:stretch>
                  <a:fillRect/>
                </a:stretch>
              </p:blipFill>
              <p:spPr>
                <a:xfrm>
                  <a:off x="7500398" y="5597063"/>
                  <a:ext cx="3240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7" name="Ink 146">
                  <a:extLst>
                    <a:ext uri="{FF2B5EF4-FFF2-40B4-BE49-F238E27FC236}">
                      <a16:creationId xmlns:a16="http://schemas.microsoft.com/office/drawing/2014/main" id="{12766A21-03D9-DCD6-9FD6-E561BB86AE01}"/>
                    </a:ext>
                  </a:extLst>
                </p14:cNvPr>
                <p14:cNvContentPartPr/>
                <p14:nvPr/>
              </p14:nvContentPartPr>
              <p14:xfrm>
                <a:off x="8270078" y="5597063"/>
                <a:ext cx="164520" cy="185400"/>
              </p14:xfrm>
            </p:contentPart>
          </mc:Choice>
          <mc:Fallback>
            <p:pic>
              <p:nvPicPr>
                <p:cNvPr id="147" name="Ink 146">
                  <a:extLst>
                    <a:ext uri="{FF2B5EF4-FFF2-40B4-BE49-F238E27FC236}">
                      <a16:creationId xmlns:a16="http://schemas.microsoft.com/office/drawing/2014/main" id="{12766A21-03D9-DCD6-9FD6-E561BB86AE01}"/>
                    </a:ext>
                  </a:extLst>
                </p:cNvPr>
                <p:cNvPicPr/>
                <p:nvPr/>
              </p:nvPicPr>
              <p:blipFill>
                <a:blip r:embed="rId238"/>
                <a:stretch>
                  <a:fillRect/>
                </a:stretch>
              </p:blipFill>
              <p:spPr>
                <a:xfrm>
                  <a:off x="8261078" y="5588063"/>
                  <a:ext cx="1821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8" name="Ink 147">
                  <a:extLst>
                    <a:ext uri="{FF2B5EF4-FFF2-40B4-BE49-F238E27FC236}">
                      <a16:creationId xmlns:a16="http://schemas.microsoft.com/office/drawing/2014/main" id="{E810C2E1-E0D0-0812-F7F8-F38DE46E1D7F}"/>
                    </a:ext>
                  </a:extLst>
                </p14:cNvPr>
                <p14:cNvContentPartPr/>
                <p14:nvPr/>
              </p14:nvContentPartPr>
              <p14:xfrm>
                <a:off x="8857598" y="5541623"/>
                <a:ext cx="219240" cy="200520"/>
              </p14:xfrm>
            </p:contentPart>
          </mc:Choice>
          <mc:Fallback>
            <p:pic>
              <p:nvPicPr>
                <p:cNvPr id="148" name="Ink 147">
                  <a:extLst>
                    <a:ext uri="{FF2B5EF4-FFF2-40B4-BE49-F238E27FC236}">
                      <a16:creationId xmlns:a16="http://schemas.microsoft.com/office/drawing/2014/main" id="{E810C2E1-E0D0-0812-F7F8-F38DE46E1D7F}"/>
                    </a:ext>
                  </a:extLst>
                </p:cNvPr>
                <p:cNvPicPr/>
                <p:nvPr/>
              </p:nvPicPr>
              <p:blipFill>
                <a:blip r:embed="rId240"/>
                <a:stretch>
                  <a:fillRect/>
                </a:stretch>
              </p:blipFill>
              <p:spPr>
                <a:xfrm>
                  <a:off x="8848958" y="5532623"/>
                  <a:ext cx="2368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9" name="Ink 148">
                  <a:extLst>
                    <a:ext uri="{FF2B5EF4-FFF2-40B4-BE49-F238E27FC236}">
                      <a16:creationId xmlns:a16="http://schemas.microsoft.com/office/drawing/2014/main" id="{D76DFB41-CC1A-1583-2DCE-2CEC44D9F81D}"/>
                    </a:ext>
                  </a:extLst>
                </p14:cNvPr>
                <p14:cNvContentPartPr/>
                <p14:nvPr/>
              </p14:nvContentPartPr>
              <p14:xfrm>
                <a:off x="9567158" y="5480783"/>
                <a:ext cx="229680" cy="220680"/>
              </p14:xfrm>
            </p:contentPart>
          </mc:Choice>
          <mc:Fallback>
            <p:pic>
              <p:nvPicPr>
                <p:cNvPr id="149" name="Ink 148">
                  <a:extLst>
                    <a:ext uri="{FF2B5EF4-FFF2-40B4-BE49-F238E27FC236}">
                      <a16:creationId xmlns:a16="http://schemas.microsoft.com/office/drawing/2014/main" id="{D76DFB41-CC1A-1583-2DCE-2CEC44D9F81D}"/>
                    </a:ext>
                  </a:extLst>
                </p:cNvPr>
                <p:cNvPicPr/>
                <p:nvPr/>
              </p:nvPicPr>
              <p:blipFill>
                <a:blip r:embed="rId242"/>
                <a:stretch>
                  <a:fillRect/>
                </a:stretch>
              </p:blipFill>
              <p:spPr>
                <a:xfrm>
                  <a:off x="9558518" y="5471783"/>
                  <a:ext cx="2473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0" name="Ink 149">
                  <a:extLst>
                    <a:ext uri="{FF2B5EF4-FFF2-40B4-BE49-F238E27FC236}">
                      <a16:creationId xmlns:a16="http://schemas.microsoft.com/office/drawing/2014/main" id="{37C10F12-32C9-B827-3A93-2116565ACFD3}"/>
                    </a:ext>
                  </a:extLst>
                </p14:cNvPr>
                <p14:cNvContentPartPr/>
                <p14:nvPr/>
              </p14:nvContentPartPr>
              <p14:xfrm>
                <a:off x="10233518" y="5550983"/>
                <a:ext cx="202320" cy="213480"/>
              </p14:xfrm>
            </p:contentPart>
          </mc:Choice>
          <mc:Fallback>
            <p:pic>
              <p:nvPicPr>
                <p:cNvPr id="150" name="Ink 149">
                  <a:extLst>
                    <a:ext uri="{FF2B5EF4-FFF2-40B4-BE49-F238E27FC236}">
                      <a16:creationId xmlns:a16="http://schemas.microsoft.com/office/drawing/2014/main" id="{37C10F12-32C9-B827-3A93-2116565ACFD3}"/>
                    </a:ext>
                  </a:extLst>
                </p:cNvPr>
                <p:cNvPicPr/>
                <p:nvPr/>
              </p:nvPicPr>
              <p:blipFill>
                <a:blip r:embed="rId244"/>
                <a:stretch>
                  <a:fillRect/>
                </a:stretch>
              </p:blipFill>
              <p:spPr>
                <a:xfrm>
                  <a:off x="10224878" y="5541983"/>
                  <a:ext cx="2199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 name="Ink 14">
                  <a:extLst>
                    <a:ext uri="{FF2B5EF4-FFF2-40B4-BE49-F238E27FC236}">
                      <a16:creationId xmlns:a16="http://schemas.microsoft.com/office/drawing/2014/main" id="{409CD610-4913-4CBB-AE36-31AF668BBAF4}"/>
                    </a:ext>
                  </a:extLst>
                </p14:cNvPr>
                <p14:cNvContentPartPr/>
                <p14:nvPr/>
              </p14:nvContentPartPr>
              <p14:xfrm>
                <a:off x="200678" y="2103623"/>
                <a:ext cx="189360" cy="201240"/>
              </p14:xfrm>
            </p:contentPart>
          </mc:Choice>
          <mc:Fallback>
            <p:pic>
              <p:nvPicPr>
                <p:cNvPr id="15" name="Ink 14">
                  <a:extLst>
                    <a:ext uri="{FF2B5EF4-FFF2-40B4-BE49-F238E27FC236}">
                      <a16:creationId xmlns:a16="http://schemas.microsoft.com/office/drawing/2014/main" id="{409CD610-4913-4CBB-AE36-31AF668BBAF4}"/>
                    </a:ext>
                  </a:extLst>
                </p:cNvPr>
                <p:cNvPicPr/>
                <p:nvPr/>
              </p:nvPicPr>
              <p:blipFill>
                <a:blip r:embed="rId246"/>
                <a:stretch>
                  <a:fillRect/>
                </a:stretch>
              </p:blipFill>
              <p:spPr>
                <a:xfrm>
                  <a:off x="191678" y="2094623"/>
                  <a:ext cx="207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6" name="Ink 15">
                  <a:extLst>
                    <a:ext uri="{FF2B5EF4-FFF2-40B4-BE49-F238E27FC236}">
                      <a16:creationId xmlns:a16="http://schemas.microsoft.com/office/drawing/2014/main" id="{74413885-073B-2034-4513-2F7030085A7B}"/>
                    </a:ext>
                  </a:extLst>
                </p14:cNvPr>
                <p14:cNvContentPartPr/>
                <p14:nvPr/>
              </p14:nvContentPartPr>
              <p14:xfrm>
                <a:off x="431798" y="2160503"/>
                <a:ext cx="139320" cy="156240"/>
              </p14:xfrm>
            </p:contentPart>
          </mc:Choice>
          <mc:Fallback>
            <p:pic>
              <p:nvPicPr>
                <p:cNvPr id="16" name="Ink 15">
                  <a:extLst>
                    <a:ext uri="{FF2B5EF4-FFF2-40B4-BE49-F238E27FC236}">
                      <a16:creationId xmlns:a16="http://schemas.microsoft.com/office/drawing/2014/main" id="{74413885-073B-2034-4513-2F7030085A7B}"/>
                    </a:ext>
                  </a:extLst>
                </p:cNvPr>
                <p:cNvPicPr/>
                <p:nvPr/>
              </p:nvPicPr>
              <p:blipFill>
                <a:blip r:embed="rId248"/>
                <a:stretch>
                  <a:fillRect/>
                </a:stretch>
              </p:blipFill>
              <p:spPr>
                <a:xfrm>
                  <a:off x="423158" y="2151503"/>
                  <a:ext cx="1569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 name="Ink 16">
                  <a:extLst>
                    <a:ext uri="{FF2B5EF4-FFF2-40B4-BE49-F238E27FC236}">
                      <a16:creationId xmlns:a16="http://schemas.microsoft.com/office/drawing/2014/main" id="{A062227B-6549-2E85-B94A-14999A4F0CB0}"/>
                    </a:ext>
                  </a:extLst>
                </p14:cNvPr>
                <p14:cNvContentPartPr/>
                <p14:nvPr/>
              </p14:nvContentPartPr>
              <p14:xfrm>
                <a:off x="569678" y="2088143"/>
                <a:ext cx="154800" cy="192960"/>
              </p14:xfrm>
            </p:contentPart>
          </mc:Choice>
          <mc:Fallback>
            <p:pic>
              <p:nvPicPr>
                <p:cNvPr id="17" name="Ink 16">
                  <a:extLst>
                    <a:ext uri="{FF2B5EF4-FFF2-40B4-BE49-F238E27FC236}">
                      <a16:creationId xmlns:a16="http://schemas.microsoft.com/office/drawing/2014/main" id="{A062227B-6549-2E85-B94A-14999A4F0CB0}"/>
                    </a:ext>
                  </a:extLst>
                </p:cNvPr>
                <p:cNvPicPr/>
                <p:nvPr/>
              </p:nvPicPr>
              <p:blipFill>
                <a:blip r:embed="rId250"/>
                <a:stretch>
                  <a:fillRect/>
                </a:stretch>
              </p:blipFill>
              <p:spPr>
                <a:xfrm>
                  <a:off x="560678" y="2079143"/>
                  <a:ext cx="1724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8" name="Ink 17">
                  <a:extLst>
                    <a:ext uri="{FF2B5EF4-FFF2-40B4-BE49-F238E27FC236}">
                      <a16:creationId xmlns:a16="http://schemas.microsoft.com/office/drawing/2014/main" id="{CA85B24D-8A42-16BE-2B99-EC7AB55DE94E}"/>
                    </a:ext>
                  </a:extLst>
                </p14:cNvPr>
                <p14:cNvContentPartPr/>
                <p14:nvPr/>
              </p14:nvContentPartPr>
              <p14:xfrm>
                <a:off x="781358" y="2121623"/>
                <a:ext cx="115200" cy="152640"/>
              </p14:xfrm>
            </p:contentPart>
          </mc:Choice>
          <mc:Fallback>
            <p:pic>
              <p:nvPicPr>
                <p:cNvPr id="18" name="Ink 17">
                  <a:extLst>
                    <a:ext uri="{FF2B5EF4-FFF2-40B4-BE49-F238E27FC236}">
                      <a16:creationId xmlns:a16="http://schemas.microsoft.com/office/drawing/2014/main" id="{CA85B24D-8A42-16BE-2B99-EC7AB55DE94E}"/>
                    </a:ext>
                  </a:extLst>
                </p:cNvPr>
                <p:cNvPicPr/>
                <p:nvPr/>
              </p:nvPicPr>
              <p:blipFill>
                <a:blip r:embed="rId252"/>
                <a:stretch>
                  <a:fillRect/>
                </a:stretch>
              </p:blipFill>
              <p:spPr>
                <a:xfrm>
                  <a:off x="772358" y="2112623"/>
                  <a:ext cx="1328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2" name="Ink 151">
                  <a:extLst>
                    <a:ext uri="{FF2B5EF4-FFF2-40B4-BE49-F238E27FC236}">
                      <a16:creationId xmlns:a16="http://schemas.microsoft.com/office/drawing/2014/main" id="{19A0D6BC-1934-2C8E-E015-34075919E9E3}"/>
                    </a:ext>
                  </a:extLst>
                </p14:cNvPr>
                <p14:cNvContentPartPr/>
                <p14:nvPr/>
              </p14:nvContentPartPr>
              <p14:xfrm>
                <a:off x="238478" y="2413583"/>
                <a:ext cx="187920" cy="326880"/>
              </p14:xfrm>
            </p:contentPart>
          </mc:Choice>
          <mc:Fallback>
            <p:pic>
              <p:nvPicPr>
                <p:cNvPr id="152" name="Ink 151">
                  <a:extLst>
                    <a:ext uri="{FF2B5EF4-FFF2-40B4-BE49-F238E27FC236}">
                      <a16:creationId xmlns:a16="http://schemas.microsoft.com/office/drawing/2014/main" id="{19A0D6BC-1934-2C8E-E015-34075919E9E3}"/>
                    </a:ext>
                  </a:extLst>
                </p:cNvPr>
                <p:cNvPicPr/>
                <p:nvPr/>
              </p:nvPicPr>
              <p:blipFill>
                <a:blip r:embed="rId254"/>
                <a:stretch>
                  <a:fillRect/>
                </a:stretch>
              </p:blipFill>
              <p:spPr>
                <a:xfrm>
                  <a:off x="229838" y="2404943"/>
                  <a:ext cx="2055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3" name="Ink 152">
                  <a:extLst>
                    <a:ext uri="{FF2B5EF4-FFF2-40B4-BE49-F238E27FC236}">
                      <a16:creationId xmlns:a16="http://schemas.microsoft.com/office/drawing/2014/main" id="{F746FC75-7514-5540-A6D7-1501DDE421BF}"/>
                    </a:ext>
                  </a:extLst>
                </p14:cNvPr>
                <p14:cNvContentPartPr/>
                <p14:nvPr/>
              </p14:nvContentPartPr>
              <p14:xfrm>
                <a:off x="275198" y="2438783"/>
                <a:ext cx="305640" cy="229680"/>
              </p14:xfrm>
            </p:contentPart>
          </mc:Choice>
          <mc:Fallback>
            <p:pic>
              <p:nvPicPr>
                <p:cNvPr id="153" name="Ink 152">
                  <a:extLst>
                    <a:ext uri="{FF2B5EF4-FFF2-40B4-BE49-F238E27FC236}">
                      <a16:creationId xmlns:a16="http://schemas.microsoft.com/office/drawing/2014/main" id="{F746FC75-7514-5540-A6D7-1501DDE421BF}"/>
                    </a:ext>
                  </a:extLst>
                </p:cNvPr>
                <p:cNvPicPr/>
                <p:nvPr/>
              </p:nvPicPr>
              <p:blipFill>
                <a:blip r:embed="rId256"/>
                <a:stretch>
                  <a:fillRect/>
                </a:stretch>
              </p:blipFill>
              <p:spPr>
                <a:xfrm>
                  <a:off x="266558" y="2429783"/>
                  <a:ext cx="3232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4" name="Ink 153">
                  <a:extLst>
                    <a:ext uri="{FF2B5EF4-FFF2-40B4-BE49-F238E27FC236}">
                      <a16:creationId xmlns:a16="http://schemas.microsoft.com/office/drawing/2014/main" id="{2BCA22B3-AFD7-9D11-0716-C956F0D1D160}"/>
                    </a:ext>
                  </a:extLst>
                </p14:cNvPr>
                <p14:cNvContentPartPr/>
                <p14:nvPr/>
              </p14:nvContentPartPr>
              <p14:xfrm>
                <a:off x="613238" y="2501423"/>
                <a:ext cx="234360" cy="96120"/>
              </p14:xfrm>
            </p:contentPart>
          </mc:Choice>
          <mc:Fallback>
            <p:pic>
              <p:nvPicPr>
                <p:cNvPr id="154" name="Ink 153">
                  <a:extLst>
                    <a:ext uri="{FF2B5EF4-FFF2-40B4-BE49-F238E27FC236}">
                      <a16:creationId xmlns:a16="http://schemas.microsoft.com/office/drawing/2014/main" id="{2BCA22B3-AFD7-9D11-0716-C956F0D1D160}"/>
                    </a:ext>
                  </a:extLst>
                </p:cNvPr>
                <p:cNvPicPr/>
                <p:nvPr/>
              </p:nvPicPr>
              <p:blipFill>
                <a:blip r:embed="rId258"/>
                <a:stretch>
                  <a:fillRect/>
                </a:stretch>
              </p:blipFill>
              <p:spPr>
                <a:xfrm>
                  <a:off x="604238" y="2492783"/>
                  <a:ext cx="2520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5" name="Ink 154">
                  <a:extLst>
                    <a:ext uri="{FF2B5EF4-FFF2-40B4-BE49-F238E27FC236}">
                      <a16:creationId xmlns:a16="http://schemas.microsoft.com/office/drawing/2014/main" id="{E44C38CC-8AD5-D32A-C64C-ECDD494BA65D}"/>
                    </a:ext>
                  </a:extLst>
                </p14:cNvPr>
                <p14:cNvContentPartPr/>
                <p14:nvPr/>
              </p14:nvContentPartPr>
              <p14:xfrm>
                <a:off x="816998" y="2327903"/>
                <a:ext cx="22680" cy="8280"/>
              </p14:xfrm>
            </p:contentPart>
          </mc:Choice>
          <mc:Fallback>
            <p:pic>
              <p:nvPicPr>
                <p:cNvPr id="155" name="Ink 154">
                  <a:extLst>
                    <a:ext uri="{FF2B5EF4-FFF2-40B4-BE49-F238E27FC236}">
                      <a16:creationId xmlns:a16="http://schemas.microsoft.com/office/drawing/2014/main" id="{E44C38CC-8AD5-D32A-C64C-ECDD494BA65D}"/>
                    </a:ext>
                  </a:extLst>
                </p:cNvPr>
                <p:cNvPicPr/>
                <p:nvPr/>
              </p:nvPicPr>
              <p:blipFill>
                <a:blip r:embed="rId260"/>
                <a:stretch>
                  <a:fillRect/>
                </a:stretch>
              </p:blipFill>
              <p:spPr>
                <a:xfrm>
                  <a:off x="807998" y="2318903"/>
                  <a:ext cx="40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6" name="Ink 155">
                  <a:extLst>
                    <a:ext uri="{FF2B5EF4-FFF2-40B4-BE49-F238E27FC236}">
                      <a16:creationId xmlns:a16="http://schemas.microsoft.com/office/drawing/2014/main" id="{AEB8A257-9643-A884-1126-374390094005}"/>
                    </a:ext>
                  </a:extLst>
                </p14:cNvPr>
                <p14:cNvContentPartPr/>
                <p14:nvPr/>
              </p14:nvContentPartPr>
              <p14:xfrm>
                <a:off x="908798" y="2474423"/>
                <a:ext cx="195120" cy="88200"/>
              </p14:xfrm>
            </p:contentPart>
          </mc:Choice>
          <mc:Fallback>
            <p:pic>
              <p:nvPicPr>
                <p:cNvPr id="156" name="Ink 155">
                  <a:extLst>
                    <a:ext uri="{FF2B5EF4-FFF2-40B4-BE49-F238E27FC236}">
                      <a16:creationId xmlns:a16="http://schemas.microsoft.com/office/drawing/2014/main" id="{AEB8A257-9643-A884-1126-374390094005}"/>
                    </a:ext>
                  </a:extLst>
                </p:cNvPr>
                <p:cNvPicPr/>
                <p:nvPr/>
              </p:nvPicPr>
              <p:blipFill>
                <a:blip r:embed="rId262"/>
                <a:stretch>
                  <a:fillRect/>
                </a:stretch>
              </p:blipFill>
              <p:spPr>
                <a:xfrm>
                  <a:off x="900158" y="2465783"/>
                  <a:ext cx="212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7" name="Ink 156">
                  <a:extLst>
                    <a:ext uri="{FF2B5EF4-FFF2-40B4-BE49-F238E27FC236}">
                      <a16:creationId xmlns:a16="http://schemas.microsoft.com/office/drawing/2014/main" id="{A86D2756-5905-4835-5FC8-6B34C505F2D6}"/>
                    </a:ext>
                  </a:extLst>
                </p14:cNvPr>
                <p14:cNvContentPartPr/>
                <p14:nvPr/>
              </p14:nvContentPartPr>
              <p14:xfrm>
                <a:off x="2054318" y="1860623"/>
                <a:ext cx="68760" cy="312480"/>
              </p14:xfrm>
            </p:contentPart>
          </mc:Choice>
          <mc:Fallback>
            <p:pic>
              <p:nvPicPr>
                <p:cNvPr id="157" name="Ink 156">
                  <a:extLst>
                    <a:ext uri="{FF2B5EF4-FFF2-40B4-BE49-F238E27FC236}">
                      <a16:creationId xmlns:a16="http://schemas.microsoft.com/office/drawing/2014/main" id="{A86D2756-5905-4835-5FC8-6B34C505F2D6}"/>
                    </a:ext>
                  </a:extLst>
                </p:cNvPr>
                <p:cNvPicPr/>
                <p:nvPr/>
              </p:nvPicPr>
              <p:blipFill>
                <a:blip r:embed="rId264"/>
                <a:stretch>
                  <a:fillRect/>
                </a:stretch>
              </p:blipFill>
              <p:spPr>
                <a:xfrm>
                  <a:off x="2045318" y="1851983"/>
                  <a:ext cx="864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9" name="Ink 158">
                  <a:extLst>
                    <a:ext uri="{FF2B5EF4-FFF2-40B4-BE49-F238E27FC236}">
                      <a16:creationId xmlns:a16="http://schemas.microsoft.com/office/drawing/2014/main" id="{1DD82A2D-A2D1-3060-27F8-60599B798EDB}"/>
                    </a:ext>
                  </a:extLst>
                </p14:cNvPr>
                <p14:cNvContentPartPr/>
                <p14:nvPr/>
              </p14:nvContentPartPr>
              <p14:xfrm>
                <a:off x="1983758" y="2310983"/>
                <a:ext cx="275400" cy="13320"/>
              </p14:xfrm>
            </p:contentPart>
          </mc:Choice>
          <mc:Fallback>
            <p:pic>
              <p:nvPicPr>
                <p:cNvPr id="159" name="Ink 158">
                  <a:extLst>
                    <a:ext uri="{FF2B5EF4-FFF2-40B4-BE49-F238E27FC236}">
                      <a16:creationId xmlns:a16="http://schemas.microsoft.com/office/drawing/2014/main" id="{1DD82A2D-A2D1-3060-27F8-60599B798EDB}"/>
                    </a:ext>
                  </a:extLst>
                </p:cNvPr>
                <p:cNvPicPr/>
                <p:nvPr/>
              </p:nvPicPr>
              <p:blipFill>
                <a:blip r:embed="rId266"/>
                <a:stretch>
                  <a:fillRect/>
                </a:stretch>
              </p:blipFill>
              <p:spPr>
                <a:xfrm>
                  <a:off x="1975118" y="2302343"/>
                  <a:ext cx="293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0" name="Ink 159">
                  <a:extLst>
                    <a:ext uri="{FF2B5EF4-FFF2-40B4-BE49-F238E27FC236}">
                      <a16:creationId xmlns:a16="http://schemas.microsoft.com/office/drawing/2014/main" id="{B34303DC-D828-3554-46F4-C85E2EC4FE77}"/>
                    </a:ext>
                  </a:extLst>
                </p14:cNvPr>
                <p14:cNvContentPartPr/>
                <p14:nvPr/>
              </p14:nvContentPartPr>
              <p14:xfrm>
                <a:off x="2593598" y="2323583"/>
                <a:ext cx="255240" cy="19080"/>
              </p14:xfrm>
            </p:contentPart>
          </mc:Choice>
          <mc:Fallback>
            <p:pic>
              <p:nvPicPr>
                <p:cNvPr id="160" name="Ink 159">
                  <a:extLst>
                    <a:ext uri="{FF2B5EF4-FFF2-40B4-BE49-F238E27FC236}">
                      <a16:creationId xmlns:a16="http://schemas.microsoft.com/office/drawing/2014/main" id="{B34303DC-D828-3554-46F4-C85E2EC4FE77}"/>
                    </a:ext>
                  </a:extLst>
                </p:cNvPr>
                <p:cNvPicPr/>
                <p:nvPr/>
              </p:nvPicPr>
              <p:blipFill>
                <a:blip r:embed="rId268"/>
                <a:stretch>
                  <a:fillRect/>
                </a:stretch>
              </p:blipFill>
              <p:spPr>
                <a:xfrm>
                  <a:off x="2584958" y="2314943"/>
                  <a:ext cx="272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1" name="Ink 160">
                  <a:extLst>
                    <a:ext uri="{FF2B5EF4-FFF2-40B4-BE49-F238E27FC236}">
                      <a16:creationId xmlns:a16="http://schemas.microsoft.com/office/drawing/2014/main" id="{8E2DD0D0-22B6-5869-1931-D87BF33B74D0}"/>
                    </a:ext>
                  </a:extLst>
                </p14:cNvPr>
                <p14:cNvContentPartPr/>
                <p14:nvPr/>
              </p14:nvContentPartPr>
              <p14:xfrm>
                <a:off x="3162758" y="2310983"/>
                <a:ext cx="204120" cy="6840"/>
              </p14:xfrm>
            </p:contentPart>
          </mc:Choice>
          <mc:Fallback>
            <p:pic>
              <p:nvPicPr>
                <p:cNvPr id="161" name="Ink 160">
                  <a:extLst>
                    <a:ext uri="{FF2B5EF4-FFF2-40B4-BE49-F238E27FC236}">
                      <a16:creationId xmlns:a16="http://schemas.microsoft.com/office/drawing/2014/main" id="{8E2DD0D0-22B6-5869-1931-D87BF33B74D0}"/>
                    </a:ext>
                  </a:extLst>
                </p:cNvPr>
                <p:cNvPicPr/>
                <p:nvPr/>
              </p:nvPicPr>
              <p:blipFill>
                <a:blip r:embed="rId270"/>
                <a:stretch>
                  <a:fillRect/>
                </a:stretch>
              </p:blipFill>
              <p:spPr>
                <a:xfrm>
                  <a:off x="3153758" y="2302343"/>
                  <a:ext cx="2217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3" name="Ink 162">
                  <a:extLst>
                    <a:ext uri="{FF2B5EF4-FFF2-40B4-BE49-F238E27FC236}">
                      <a16:creationId xmlns:a16="http://schemas.microsoft.com/office/drawing/2014/main" id="{49F617E7-2AE0-D025-FDDC-F7AEC7A91F3B}"/>
                    </a:ext>
                  </a:extLst>
                </p14:cNvPr>
                <p14:cNvContentPartPr/>
                <p14:nvPr/>
              </p14:nvContentPartPr>
              <p14:xfrm>
                <a:off x="1872158" y="2191823"/>
                <a:ext cx="1565640" cy="271440"/>
              </p14:xfrm>
            </p:contentPart>
          </mc:Choice>
          <mc:Fallback>
            <p:pic>
              <p:nvPicPr>
                <p:cNvPr id="163" name="Ink 162">
                  <a:extLst>
                    <a:ext uri="{FF2B5EF4-FFF2-40B4-BE49-F238E27FC236}">
                      <a16:creationId xmlns:a16="http://schemas.microsoft.com/office/drawing/2014/main" id="{49F617E7-2AE0-D025-FDDC-F7AEC7A91F3B}"/>
                    </a:ext>
                  </a:extLst>
                </p:cNvPr>
                <p:cNvPicPr/>
                <p:nvPr/>
              </p:nvPicPr>
              <p:blipFill>
                <a:blip r:embed="rId272"/>
                <a:stretch>
                  <a:fillRect/>
                </a:stretch>
              </p:blipFill>
              <p:spPr>
                <a:xfrm>
                  <a:off x="1863518" y="2182823"/>
                  <a:ext cx="1583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4" name="Ink 163">
                  <a:extLst>
                    <a:ext uri="{FF2B5EF4-FFF2-40B4-BE49-F238E27FC236}">
                      <a16:creationId xmlns:a16="http://schemas.microsoft.com/office/drawing/2014/main" id="{B454A781-A700-6545-D9D0-E57FDA5F70D3}"/>
                    </a:ext>
                  </a:extLst>
                </p14:cNvPr>
                <p14:cNvContentPartPr/>
                <p14:nvPr/>
              </p14:nvContentPartPr>
              <p14:xfrm>
                <a:off x="1778558" y="2159423"/>
                <a:ext cx="1693080" cy="332640"/>
              </p14:xfrm>
            </p:contentPart>
          </mc:Choice>
          <mc:Fallback>
            <p:pic>
              <p:nvPicPr>
                <p:cNvPr id="164" name="Ink 163">
                  <a:extLst>
                    <a:ext uri="{FF2B5EF4-FFF2-40B4-BE49-F238E27FC236}">
                      <a16:creationId xmlns:a16="http://schemas.microsoft.com/office/drawing/2014/main" id="{B454A781-A700-6545-D9D0-E57FDA5F70D3}"/>
                    </a:ext>
                  </a:extLst>
                </p:cNvPr>
                <p:cNvPicPr/>
                <p:nvPr/>
              </p:nvPicPr>
              <p:blipFill>
                <a:blip r:embed="rId274"/>
                <a:stretch>
                  <a:fillRect/>
                </a:stretch>
              </p:blipFill>
              <p:spPr>
                <a:xfrm>
                  <a:off x="1769918" y="2150783"/>
                  <a:ext cx="17107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5" name="Ink 164">
                  <a:extLst>
                    <a:ext uri="{FF2B5EF4-FFF2-40B4-BE49-F238E27FC236}">
                      <a16:creationId xmlns:a16="http://schemas.microsoft.com/office/drawing/2014/main" id="{2EF42003-38A9-D046-43B4-F8AD3417FA38}"/>
                    </a:ext>
                  </a:extLst>
                </p14:cNvPr>
                <p14:cNvContentPartPr/>
                <p14:nvPr/>
              </p14:nvContentPartPr>
              <p14:xfrm>
                <a:off x="3250238" y="2442383"/>
                <a:ext cx="4471560" cy="2977920"/>
              </p14:xfrm>
            </p:contentPart>
          </mc:Choice>
          <mc:Fallback>
            <p:pic>
              <p:nvPicPr>
                <p:cNvPr id="165" name="Ink 164">
                  <a:extLst>
                    <a:ext uri="{FF2B5EF4-FFF2-40B4-BE49-F238E27FC236}">
                      <a16:creationId xmlns:a16="http://schemas.microsoft.com/office/drawing/2014/main" id="{2EF42003-38A9-D046-43B4-F8AD3417FA38}"/>
                    </a:ext>
                  </a:extLst>
                </p:cNvPr>
                <p:cNvPicPr/>
                <p:nvPr/>
              </p:nvPicPr>
              <p:blipFill>
                <a:blip r:embed="rId276"/>
                <a:stretch>
                  <a:fillRect/>
                </a:stretch>
              </p:blipFill>
              <p:spPr>
                <a:xfrm>
                  <a:off x="3241598" y="2433743"/>
                  <a:ext cx="4489200" cy="29955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6" name="Ink 165">
                  <a:extLst>
                    <a:ext uri="{FF2B5EF4-FFF2-40B4-BE49-F238E27FC236}">
                      <a16:creationId xmlns:a16="http://schemas.microsoft.com/office/drawing/2014/main" id="{95638D6F-BB3E-FFF6-C70D-2A847C548EAF}"/>
                    </a:ext>
                  </a:extLst>
                </p14:cNvPr>
                <p14:cNvContentPartPr/>
                <p14:nvPr/>
              </p14:nvContentPartPr>
              <p14:xfrm>
                <a:off x="7618118" y="5244983"/>
                <a:ext cx="145440" cy="189000"/>
              </p14:xfrm>
            </p:contentPart>
          </mc:Choice>
          <mc:Fallback>
            <p:pic>
              <p:nvPicPr>
                <p:cNvPr id="166" name="Ink 165">
                  <a:extLst>
                    <a:ext uri="{FF2B5EF4-FFF2-40B4-BE49-F238E27FC236}">
                      <a16:creationId xmlns:a16="http://schemas.microsoft.com/office/drawing/2014/main" id="{95638D6F-BB3E-FFF6-C70D-2A847C548EAF}"/>
                    </a:ext>
                  </a:extLst>
                </p:cNvPr>
                <p:cNvPicPr/>
                <p:nvPr/>
              </p:nvPicPr>
              <p:blipFill>
                <a:blip r:embed="rId278"/>
                <a:stretch>
                  <a:fillRect/>
                </a:stretch>
              </p:blipFill>
              <p:spPr>
                <a:xfrm>
                  <a:off x="7609118" y="5235983"/>
                  <a:ext cx="1630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8" name="Ink 167">
                  <a:extLst>
                    <a:ext uri="{FF2B5EF4-FFF2-40B4-BE49-F238E27FC236}">
                      <a16:creationId xmlns:a16="http://schemas.microsoft.com/office/drawing/2014/main" id="{721D07F4-67CF-7FA5-8334-9E99C26CA3EF}"/>
                    </a:ext>
                  </a:extLst>
                </p14:cNvPr>
                <p14:cNvContentPartPr/>
                <p14:nvPr/>
              </p14:nvContentPartPr>
              <p14:xfrm>
                <a:off x="6983078" y="3066263"/>
                <a:ext cx="858240" cy="2032200"/>
              </p14:xfrm>
            </p:contentPart>
          </mc:Choice>
          <mc:Fallback>
            <p:pic>
              <p:nvPicPr>
                <p:cNvPr id="168" name="Ink 167">
                  <a:extLst>
                    <a:ext uri="{FF2B5EF4-FFF2-40B4-BE49-F238E27FC236}">
                      <a16:creationId xmlns:a16="http://schemas.microsoft.com/office/drawing/2014/main" id="{721D07F4-67CF-7FA5-8334-9E99C26CA3EF}"/>
                    </a:ext>
                  </a:extLst>
                </p:cNvPr>
                <p:cNvPicPr/>
                <p:nvPr/>
              </p:nvPicPr>
              <p:blipFill>
                <a:blip r:embed="rId280"/>
                <a:stretch>
                  <a:fillRect/>
                </a:stretch>
              </p:blipFill>
              <p:spPr>
                <a:xfrm>
                  <a:off x="6974438" y="3057263"/>
                  <a:ext cx="875880" cy="20498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69" name="Ink 168">
                  <a:extLst>
                    <a:ext uri="{FF2B5EF4-FFF2-40B4-BE49-F238E27FC236}">
                      <a16:creationId xmlns:a16="http://schemas.microsoft.com/office/drawing/2014/main" id="{8473DA4F-1D00-5DEB-1974-BE9581DC552F}"/>
                    </a:ext>
                  </a:extLst>
                </p14:cNvPr>
                <p14:cNvContentPartPr/>
                <p14:nvPr/>
              </p14:nvContentPartPr>
              <p14:xfrm>
                <a:off x="7151558" y="2983823"/>
                <a:ext cx="263160" cy="248400"/>
              </p14:xfrm>
            </p:contentPart>
          </mc:Choice>
          <mc:Fallback>
            <p:pic>
              <p:nvPicPr>
                <p:cNvPr id="169" name="Ink 168">
                  <a:extLst>
                    <a:ext uri="{FF2B5EF4-FFF2-40B4-BE49-F238E27FC236}">
                      <a16:creationId xmlns:a16="http://schemas.microsoft.com/office/drawing/2014/main" id="{8473DA4F-1D00-5DEB-1974-BE9581DC552F}"/>
                    </a:ext>
                  </a:extLst>
                </p:cNvPr>
                <p:cNvPicPr/>
                <p:nvPr/>
              </p:nvPicPr>
              <p:blipFill>
                <a:blip r:embed="rId282"/>
                <a:stretch>
                  <a:fillRect/>
                </a:stretch>
              </p:blipFill>
              <p:spPr>
                <a:xfrm>
                  <a:off x="7142558" y="2975183"/>
                  <a:ext cx="2808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1" name="Ink 170">
                  <a:extLst>
                    <a:ext uri="{FF2B5EF4-FFF2-40B4-BE49-F238E27FC236}">
                      <a16:creationId xmlns:a16="http://schemas.microsoft.com/office/drawing/2014/main" id="{13B8E139-50B4-5BA4-5794-5142385F2853}"/>
                    </a:ext>
                  </a:extLst>
                </p14:cNvPr>
                <p14:cNvContentPartPr/>
                <p14:nvPr/>
              </p14:nvContentPartPr>
              <p14:xfrm>
                <a:off x="10482998" y="2727503"/>
                <a:ext cx="302040" cy="374040"/>
              </p14:xfrm>
            </p:contentPart>
          </mc:Choice>
          <mc:Fallback>
            <p:pic>
              <p:nvPicPr>
                <p:cNvPr id="171" name="Ink 170">
                  <a:extLst>
                    <a:ext uri="{FF2B5EF4-FFF2-40B4-BE49-F238E27FC236}">
                      <a16:creationId xmlns:a16="http://schemas.microsoft.com/office/drawing/2014/main" id="{13B8E139-50B4-5BA4-5794-5142385F2853}"/>
                    </a:ext>
                  </a:extLst>
                </p:cNvPr>
                <p:cNvPicPr/>
                <p:nvPr/>
              </p:nvPicPr>
              <p:blipFill>
                <a:blip r:embed="rId284"/>
                <a:stretch>
                  <a:fillRect/>
                </a:stretch>
              </p:blipFill>
              <p:spPr>
                <a:xfrm>
                  <a:off x="10473998" y="2718503"/>
                  <a:ext cx="3196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2" name="Ink 171">
                  <a:extLst>
                    <a:ext uri="{FF2B5EF4-FFF2-40B4-BE49-F238E27FC236}">
                      <a16:creationId xmlns:a16="http://schemas.microsoft.com/office/drawing/2014/main" id="{787BF5EA-0A7A-1003-DDB6-FD820DE84ACE}"/>
                    </a:ext>
                  </a:extLst>
                </p14:cNvPr>
                <p14:cNvContentPartPr/>
                <p14:nvPr/>
              </p14:nvContentPartPr>
              <p14:xfrm>
                <a:off x="10905998" y="2730023"/>
                <a:ext cx="258840" cy="340560"/>
              </p14:xfrm>
            </p:contentPart>
          </mc:Choice>
          <mc:Fallback>
            <p:pic>
              <p:nvPicPr>
                <p:cNvPr id="172" name="Ink 171">
                  <a:extLst>
                    <a:ext uri="{FF2B5EF4-FFF2-40B4-BE49-F238E27FC236}">
                      <a16:creationId xmlns:a16="http://schemas.microsoft.com/office/drawing/2014/main" id="{787BF5EA-0A7A-1003-DDB6-FD820DE84ACE}"/>
                    </a:ext>
                  </a:extLst>
                </p:cNvPr>
                <p:cNvPicPr/>
                <p:nvPr/>
              </p:nvPicPr>
              <p:blipFill>
                <a:blip r:embed="rId286"/>
                <a:stretch>
                  <a:fillRect/>
                </a:stretch>
              </p:blipFill>
              <p:spPr>
                <a:xfrm>
                  <a:off x="10896998" y="2721023"/>
                  <a:ext cx="27648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3" name="Ink 172">
                  <a:extLst>
                    <a:ext uri="{FF2B5EF4-FFF2-40B4-BE49-F238E27FC236}">
                      <a16:creationId xmlns:a16="http://schemas.microsoft.com/office/drawing/2014/main" id="{1CE38DA5-D2EE-D4A3-324A-075413D8CBAA}"/>
                    </a:ext>
                  </a:extLst>
                </p14:cNvPr>
                <p14:cNvContentPartPr/>
                <p14:nvPr/>
              </p14:nvContentPartPr>
              <p14:xfrm>
                <a:off x="11260958" y="2828303"/>
                <a:ext cx="213480" cy="192240"/>
              </p14:xfrm>
            </p:contentPart>
          </mc:Choice>
          <mc:Fallback>
            <p:pic>
              <p:nvPicPr>
                <p:cNvPr id="173" name="Ink 172">
                  <a:extLst>
                    <a:ext uri="{FF2B5EF4-FFF2-40B4-BE49-F238E27FC236}">
                      <a16:creationId xmlns:a16="http://schemas.microsoft.com/office/drawing/2014/main" id="{1CE38DA5-D2EE-D4A3-324A-075413D8CBAA}"/>
                    </a:ext>
                  </a:extLst>
                </p:cNvPr>
                <p:cNvPicPr/>
                <p:nvPr/>
              </p:nvPicPr>
              <p:blipFill>
                <a:blip r:embed="rId288"/>
                <a:stretch>
                  <a:fillRect/>
                </a:stretch>
              </p:blipFill>
              <p:spPr>
                <a:xfrm>
                  <a:off x="11251958" y="2819303"/>
                  <a:ext cx="2311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4" name="Ink 173">
                  <a:extLst>
                    <a:ext uri="{FF2B5EF4-FFF2-40B4-BE49-F238E27FC236}">
                      <a16:creationId xmlns:a16="http://schemas.microsoft.com/office/drawing/2014/main" id="{E5F1823E-1F2A-2ACF-BFE2-C3B2F6EB2D21}"/>
                    </a:ext>
                  </a:extLst>
                </p14:cNvPr>
                <p14:cNvContentPartPr/>
                <p14:nvPr/>
              </p14:nvContentPartPr>
              <p14:xfrm>
                <a:off x="10155038" y="2467223"/>
                <a:ext cx="1707480" cy="950760"/>
              </p14:xfrm>
            </p:contentPart>
          </mc:Choice>
          <mc:Fallback>
            <p:pic>
              <p:nvPicPr>
                <p:cNvPr id="174" name="Ink 173">
                  <a:extLst>
                    <a:ext uri="{FF2B5EF4-FFF2-40B4-BE49-F238E27FC236}">
                      <a16:creationId xmlns:a16="http://schemas.microsoft.com/office/drawing/2014/main" id="{E5F1823E-1F2A-2ACF-BFE2-C3B2F6EB2D21}"/>
                    </a:ext>
                  </a:extLst>
                </p:cNvPr>
                <p:cNvPicPr/>
                <p:nvPr/>
              </p:nvPicPr>
              <p:blipFill>
                <a:blip r:embed="rId290"/>
                <a:stretch>
                  <a:fillRect/>
                </a:stretch>
              </p:blipFill>
              <p:spPr>
                <a:xfrm>
                  <a:off x="10146398" y="2458583"/>
                  <a:ext cx="1725120" cy="9684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8" name="Ink 177">
                  <a:extLst>
                    <a:ext uri="{FF2B5EF4-FFF2-40B4-BE49-F238E27FC236}">
                      <a16:creationId xmlns:a16="http://schemas.microsoft.com/office/drawing/2014/main" id="{382EF77A-E460-BE88-59D9-6013002E80AD}"/>
                    </a:ext>
                  </a:extLst>
                </p14:cNvPr>
                <p14:cNvContentPartPr/>
                <p14:nvPr/>
              </p14:nvContentPartPr>
              <p14:xfrm>
                <a:off x="2273198" y="1648223"/>
                <a:ext cx="298080" cy="303840"/>
              </p14:xfrm>
            </p:contentPart>
          </mc:Choice>
          <mc:Fallback>
            <p:pic>
              <p:nvPicPr>
                <p:cNvPr id="178" name="Ink 177">
                  <a:extLst>
                    <a:ext uri="{FF2B5EF4-FFF2-40B4-BE49-F238E27FC236}">
                      <a16:creationId xmlns:a16="http://schemas.microsoft.com/office/drawing/2014/main" id="{382EF77A-E460-BE88-59D9-6013002E80AD}"/>
                    </a:ext>
                  </a:extLst>
                </p:cNvPr>
                <p:cNvPicPr/>
                <p:nvPr/>
              </p:nvPicPr>
              <p:blipFill>
                <a:blip r:embed="rId292"/>
                <a:stretch>
                  <a:fillRect/>
                </a:stretch>
              </p:blipFill>
              <p:spPr>
                <a:xfrm>
                  <a:off x="2264198" y="1639583"/>
                  <a:ext cx="315720" cy="321480"/>
                </a:xfrm>
                <a:prstGeom prst="rect">
                  <a:avLst/>
                </a:prstGeom>
              </p:spPr>
            </p:pic>
          </mc:Fallback>
        </mc:AlternateContent>
      </p:grpSp>
    </p:spTree>
    <p:extLst>
      <p:ext uri="{BB962C8B-B14F-4D97-AF65-F5344CB8AC3E}">
        <p14:creationId xmlns:p14="http://schemas.microsoft.com/office/powerpoint/2010/main" val="390100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6</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260+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60,000+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26000+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16</a:t>
            </a:r>
            <a:endParaRPr lang="en-IN" dirty="0">
              <a:solidFill>
                <a:schemeClr val="bg1"/>
              </a:solidFill>
              <a:latin typeface="Cooper Black" panose="0208090404030B020404" pitchFamily="18" charset="0"/>
            </a:endParaRPr>
          </a:p>
        </p:txBody>
      </p:sp>
      <p:sp>
        <p:nvSpPr>
          <p:cNvPr id="5" name="Rectangle: Rounded Corners 4">
            <a:extLst>
              <a:ext uri="{FF2B5EF4-FFF2-40B4-BE49-F238E27FC236}">
                <a16:creationId xmlns:a16="http://schemas.microsoft.com/office/drawing/2014/main" id="{8EE791A1-2958-78B0-ECDD-F89DDE02F4B6}"/>
              </a:ext>
            </a:extLst>
          </p:cNvPr>
          <p:cNvSpPr/>
          <p:nvPr/>
        </p:nvSpPr>
        <p:spPr>
          <a:xfrm>
            <a:off x="3453886" y="131323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B89E801-E285-EBED-06F5-7E2B1B8E1E7A}"/>
              </a:ext>
            </a:extLst>
          </p:cNvPr>
          <p:cNvSpPr/>
          <p:nvPr/>
        </p:nvSpPr>
        <p:spPr>
          <a:xfrm>
            <a:off x="3453886" y="3068960"/>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BAB72EB-5FE6-B5CA-C654-D15CE54000E9}"/>
              </a:ext>
            </a:extLst>
          </p:cNvPr>
          <p:cNvSpPr/>
          <p:nvPr/>
        </p:nvSpPr>
        <p:spPr>
          <a:xfrm>
            <a:off x="3453886" y="4824683"/>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A27EE0E-9853-D0E9-E5A8-87BE731920EA}"/>
              </a:ext>
            </a:extLst>
          </p:cNvPr>
          <p:cNvGrpSpPr/>
          <p:nvPr/>
        </p:nvGrpSpPr>
        <p:grpSpPr>
          <a:xfrm>
            <a:off x="4118571" y="1566251"/>
            <a:ext cx="4359562" cy="922336"/>
            <a:chOff x="1395616" y="871285"/>
            <a:chExt cx="3825734" cy="1064137"/>
          </a:xfrm>
        </p:grpSpPr>
        <p:sp>
          <p:nvSpPr>
            <p:cNvPr id="9" name="TextBox 8">
              <a:extLst>
                <a:ext uri="{FF2B5EF4-FFF2-40B4-BE49-F238E27FC236}">
                  <a16:creationId xmlns:a16="http://schemas.microsoft.com/office/drawing/2014/main" id="{8B429D3B-7C38-B33E-067B-835764291C87}"/>
                </a:ext>
              </a:extLst>
            </p:cNvPr>
            <p:cNvSpPr txBox="1"/>
            <p:nvPr/>
          </p:nvSpPr>
          <p:spPr>
            <a:xfrm>
              <a:off x="2984420" y="1243566"/>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SAP Build Work zone</a:t>
              </a:r>
            </a:p>
          </p:txBody>
        </p:sp>
        <p:sp>
          <p:nvSpPr>
            <p:cNvPr id="10" name="TextBox 9">
              <a:extLst>
                <a:ext uri="{FF2B5EF4-FFF2-40B4-BE49-F238E27FC236}">
                  <a16:creationId xmlns:a16="http://schemas.microsoft.com/office/drawing/2014/main" id="{118C39A3-CA2B-146F-D772-D14998B4D672}"/>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 name="Group 10">
            <a:extLst>
              <a:ext uri="{FF2B5EF4-FFF2-40B4-BE49-F238E27FC236}">
                <a16:creationId xmlns:a16="http://schemas.microsoft.com/office/drawing/2014/main" id="{F7773B0C-4C36-F5CF-6049-15A22D3353B9}"/>
              </a:ext>
            </a:extLst>
          </p:cNvPr>
          <p:cNvGrpSpPr/>
          <p:nvPr/>
        </p:nvGrpSpPr>
        <p:grpSpPr>
          <a:xfrm>
            <a:off x="4118571" y="3321970"/>
            <a:ext cx="4431570" cy="922336"/>
            <a:chOff x="1395616" y="871285"/>
            <a:chExt cx="3825734" cy="1064137"/>
          </a:xfrm>
        </p:grpSpPr>
        <p:sp>
          <p:nvSpPr>
            <p:cNvPr id="12" name="TextBox 11">
              <a:extLst>
                <a:ext uri="{FF2B5EF4-FFF2-40B4-BE49-F238E27FC236}">
                  <a16:creationId xmlns:a16="http://schemas.microsoft.com/office/drawing/2014/main" id="{58BB80F5-BF50-C0D2-25DF-59F695C70420}"/>
                </a:ext>
              </a:extLst>
            </p:cNvPr>
            <p:cNvSpPr txBox="1"/>
            <p:nvPr/>
          </p:nvSpPr>
          <p:spPr>
            <a:xfrm>
              <a:off x="2984420" y="1083770"/>
              <a:ext cx="2236930" cy="639170"/>
            </a:xfrm>
            <a:prstGeom prst="rect">
              <a:avLst/>
            </a:prstGeom>
            <a:noFill/>
          </p:spPr>
          <p:txBody>
            <a:bodyPr wrap="square" lIns="0" tIns="0" rIns="0" bIns="0" rtlCol="0" anchor="ctr">
              <a:spAutoFit/>
            </a:bodyPr>
            <a:lstStyle/>
            <a:p>
              <a:r>
                <a:rPr lang="en-US" sz="1800" dirty="0">
                  <a:solidFill>
                    <a:srgbClr val="FFFFFF"/>
                  </a:solidFill>
                  <a:effectLst/>
                  <a:latin typeface="Segoe UI" panose="020B0502040204020203" pitchFamily="34" charset="0"/>
                  <a:ea typeface="Calibri Light" panose="020F0302020204030204" pitchFamily="34" charset="0"/>
                  <a:cs typeface="Segoe UI" panose="020B0502040204020203" pitchFamily="34" charset="0"/>
                </a:rPr>
                <a:t>SAP Cloud Identity Service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3" name="TextBox 12">
              <a:extLst>
                <a:ext uri="{FF2B5EF4-FFF2-40B4-BE49-F238E27FC236}">
                  <a16:creationId xmlns:a16="http://schemas.microsoft.com/office/drawing/2014/main" id="{6824D9CE-F522-A342-1387-CC55E9C4494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4" name="Group 13">
            <a:extLst>
              <a:ext uri="{FF2B5EF4-FFF2-40B4-BE49-F238E27FC236}">
                <a16:creationId xmlns:a16="http://schemas.microsoft.com/office/drawing/2014/main" id="{51BD1B35-A18B-68D7-E07B-1A1A9AD2E859}"/>
              </a:ext>
            </a:extLst>
          </p:cNvPr>
          <p:cNvGrpSpPr/>
          <p:nvPr/>
        </p:nvGrpSpPr>
        <p:grpSpPr>
          <a:xfrm>
            <a:off x="4118571" y="5077693"/>
            <a:ext cx="4431570" cy="922336"/>
            <a:chOff x="1395616" y="871285"/>
            <a:chExt cx="4290329" cy="1064137"/>
          </a:xfrm>
        </p:grpSpPr>
        <p:sp>
          <p:nvSpPr>
            <p:cNvPr id="15" name="TextBox 14">
              <a:extLst>
                <a:ext uri="{FF2B5EF4-FFF2-40B4-BE49-F238E27FC236}">
                  <a16:creationId xmlns:a16="http://schemas.microsoft.com/office/drawing/2014/main" id="{2BEC2032-A77D-A0B0-E149-A23467DC1CAA}"/>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HTML5 Repository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6" name="TextBox 15">
              <a:extLst>
                <a:ext uri="{FF2B5EF4-FFF2-40B4-BE49-F238E27FC236}">
                  <a16:creationId xmlns:a16="http://schemas.microsoft.com/office/drawing/2014/main" id="{C60195D9-2B81-A5CA-17AA-E418FAD1D320}"/>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9C45-BE39-6D0D-142E-C9FC3E35E5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62020-8D71-E31A-09C9-A2797DAF017C}"/>
              </a:ext>
            </a:extLst>
          </p:cNvPr>
          <p:cNvSpPr>
            <a:spLocks noGrp="1"/>
          </p:cNvSpPr>
          <p:nvPr>
            <p:ph type="ftr" sz="quarter" idx="11"/>
          </p:nvPr>
        </p:nvSpPr>
        <p:spPr/>
        <p:txBody>
          <a:bodyPr/>
          <a:lstStyle/>
          <a:p>
            <a:r>
              <a:rPr lang="en-US" dirty="0"/>
              <a:t>www.anubhavtrainings.com</a:t>
            </a:r>
          </a:p>
        </p:txBody>
      </p:sp>
      <p:sp>
        <p:nvSpPr>
          <p:cNvPr id="4" name="Slide Number Placeholder 3">
            <a:extLst>
              <a:ext uri="{FF2B5EF4-FFF2-40B4-BE49-F238E27FC236}">
                <a16:creationId xmlns:a16="http://schemas.microsoft.com/office/drawing/2014/main" id="{69F43734-243A-5AED-8E4D-06E1D66AF16E}"/>
              </a:ext>
            </a:extLst>
          </p:cNvPr>
          <p:cNvSpPr>
            <a:spLocks noGrp="1"/>
          </p:cNvSpPr>
          <p:nvPr>
            <p:ph type="sldNum" sz="quarter" idx="12"/>
          </p:nvPr>
        </p:nvSpPr>
        <p:spPr>
          <a:xfrm>
            <a:off x="203147" y="6374633"/>
            <a:ext cx="609441" cy="365030"/>
          </a:xfrm>
        </p:spPr>
        <p:txBody>
          <a:bodyPr/>
          <a:lstStyle/>
          <a:p>
            <a:fld id="{B6F15528-21DE-4FAA-801E-634DDDAF4B2B}" type="slidenum">
              <a:rPr lang="en-US" smtClean="0"/>
              <a:pPr/>
              <a:t>4</a:t>
            </a:fld>
            <a:endParaRPr lang="en-US" dirty="0"/>
          </a:p>
        </p:txBody>
      </p:sp>
      <p:sp>
        <p:nvSpPr>
          <p:cNvPr id="5" name="Title 4">
            <a:extLst>
              <a:ext uri="{FF2B5EF4-FFF2-40B4-BE49-F238E27FC236}">
                <a16:creationId xmlns:a16="http://schemas.microsoft.com/office/drawing/2014/main" id="{F2B0E1C5-8A08-413F-8B09-C84C12CD5C27}"/>
              </a:ext>
            </a:extLst>
          </p:cNvPr>
          <p:cNvSpPr>
            <a:spLocks noGrp="1"/>
          </p:cNvSpPr>
          <p:nvPr>
            <p:ph type="title"/>
          </p:nvPr>
        </p:nvSpPr>
        <p:spPr>
          <a:xfrm>
            <a:off x="101573" y="178647"/>
            <a:ext cx="10969943" cy="711016"/>
          </a:xfrm>
        </p:spPr>
        <p:txBody>
          <a:bodyPr/>
          <a:lstStyle/>
          <a:p>
            <a:r>
              <a:rPr lang="en-IN" sz="3333" dirty="0"/>
              <a:t>SAP Build Work Zone?</a:t>
            </a:r>
          </a:p>
        </p:txBody>
      </p:sp>
      <p:sp>
        <p:nvSpPr>
          <p:cNvPr id="6" name="TextBox 5">
            <a:extLst>
              <a:ext uri="{FF2B5EF4-FFF2-40B4-BE49-F238E27FC236}">
                <a16:creationId xmlns:a16="http://schemas.microsoft.com/office/drawing/2014/main" id="{1C969C4F-071B-E3C7-E6AB-76054C04A9E0}"/>
              </a:ext>
            </a:extLst>
          </p:cNvPr>
          <p:cNvSpPr txBox="1"/>
          <p:nvPr/>
        </p:nvSpPr>
        <p:spPr>
          <a:xfrm>
            <a:off x="207028" y="889663"/>
            <a:ext cx="11696415" cy="1077218"/>
          </a:xfrm>
          <a:prstGeom prst="rect">
            <a:avLst/>
          </a:prstGeom>
          <a:noFill/>
        </p:spPr>
        <p:txBody>
          <a:bodyPr wrap="square">
            <a:spAutoFit/>
          </a:bodyPr>
          <a:lstStyle/>
          <a:p>
            <a:r>
              <a:rPr lang="en-US" sz="1600" dirty="0">
                <a:solidFill>
                  <a:schemeClr val="bg1"/>
                </a:solidFill>
                <a:latin typeface="72" panose="020B0503030000000003" pitchFamily="34" charset="0"/>
              </a:rPr>
              <a:t>SAP Build Work Zone, is a powerful SAP Business Technology Platform service that consists of several components to integrate cloud and on-premise applications onto a single page including site designing capabilities.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SAP Launchpad Services is now called </a:t>
            </a:r>
            <a:r>
              <a:rPr lang="en-US" sz="1600" b="1" dirty="0">
                <a:solidFill>
                  <a:schemeClr val="bg1"/>
                </a:solidFill>
                <a:latin typeface="72" panose="020B0503030000000003" pitchFamily="34" charset="0"/>
              </a:rPr>
              <a:t>SAP Build Work Zone, Standard</a:t>
            </a:r>
            <a:endParaRPr lang="en-IN" sz="1600" dirty="0">
              <a:solidFill>
                <a:schemeClr val="bg1"/>
              </a:solidFill>
            </a:endParaRPr>
          </a:p>
        </p:txBody>
      </p:sp>
      <p:pic>
        <p:nvPicPr>
          <p:cNvPr id="5122" name="Picture 2">
            <a:extLst>
              <a:ext uri="{FF2B5EF4-FFF2-40B4-BE49-F238E27FC236}">
                <a16:creationId xmlns:a16="http://schemas.microsoft.com/office/drawing/2014/main" id="{114857FC-F584-21F5-8924-5FA2ED7AC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47"/>
          <a:stretch/>
        </p:blipFill>
        <p:spPr bwMode="auto">
          <a:xfrm>
            <a:off x="914274" y="2548199"/>
            <a:ext cx="10243245" cy="374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erson wearing virtual reality goggles&#10;&#10;Description automatically generated">
            <a:extLst>
              <a:ext uri="{FF2B5EF4-FFF2-40B4-BE49-F238E27FC236}">
                <a16:creationId xmlns:a16="http://schemas.microsoft.com/office/drawing/2014/main" id="{D3D90AE4-C3C7-D65D-106A-847A7420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50"/>
          <a:stretch/>
        </p:blipFill>
        <p:spPr bwMode="auto">
          <a:xfrm>
            <a:off x="609441" y="1295956"/>
            <a:ext cx="10969943" cy="4829506"/>
          </a:xfrm>
          <a:prstGeom prst="rect">
            <a:avLst/>
          </a:prstGeom>
          <a:solidFill>
            <a:srgbClr val="FFFFFF"/>
          </a:solidFill>
        </p:spPr>
      </p:pic>
      <p:sp>
        <p:nvSpPr>
          <p:cNvPr id="2" name="Footer Placeholder 1">
            <a:extLst>
              <a:ext uri="{FF2B5EF4-FFF2-40B4-BE49-F238E27FC236}">
                <a16:creationId xmlns:a16="http://schemas.microsoft.com/office/drawing/2014/main" id="{66D9D8C3-B1AE-95E5-1A88-BBCFF4EEA99E}"/>
              </a:ext>
            </a:extLst>
          </p:cNvPr>
          <p:cNvSpPr>
            <a:spLocks noGrp="1"/>
          </p:cNvSpPr>
          <p:nvPr>
            <p:ph type="ftr" sz="quarter" idx="11"/>
          </p:nvPr>
        </p:nvSpPr>
        <p:spPr>
          <a:xfrm>
            <a:off x="4164515" y="6355588"/>
            <a:ext cx="3859795" cy="365030"/>
          </a:xfrm>
        </p:spPr>
        <p:txBody>
          <a:bodyPr anchor="ctr">
            <a:normAutofit/>
          </a:bodyPr>
          <a:lstStyle/>
          <a:p>
            <a:pPr>
              <a:lnSpc>
                <a:spcPct val="90000"/>
              </a:lnSpc>
              <a:spcAft>
                <a:spcPts val="800"/>
              </a:spcAft>
            </a:pPr>
            <a:r>
              <a:rPr lang="en-US"/>
              <a:t>www.anubhavtrainings.com</a:t>
            </a:r>
          </a:p>
        </p:txBody>
      </p:sp>
      <p:sp>
        <p:nvSpPr>
          <p:cNvPr id="3" name="Slide Number Placeholder 2">
            <a:extLst>
              <a:ext uri="{FF2B5EF4-FFF2-40B4-BE49-F238E27FC236}">
                <a16:creationId xmlns:a16="http://schemas.microsoft.com/office/drawing/2014/main" id="{508571A3-C853-2F67-C770-C47B0ECA6E9D}"/>
              </a:ext>
            </a:extLst>
          </p:cNvPr>
          <p:cNvSpPr>
            <a:spLocks noGrp="1"/>
          </p:cNvSpPr>
          <p:nvPr>
            <p:ph type="sldNum" sz="quarter" idx="12"/>
          </p:nvPr>
        </p:nvSpPr>
        <p:spPr>
          <a:xfrm>
            <a:off x="609441" y="6355588"/>
            <a:ext cx="2844059" cy="365030"/>
          </a:xfrm>
        </p:spPr>
        <p:txBody>
          <a:bodyPr anchor="ctr">
            <a:normAutofit/>
          </a:bodyPr>
          <a:lstStyle/>
          <a:p>
            <a:pPr>
              <a:lnSpc>
                <a:spcPct val="90000"/>
              </a:lnSpc>
              <a:spcAft>
                <a:spcPts val="800"/>
              </a:spcAft>
            </a:pPr>
            <a:fld id="{B6F15528-21DE-4FAA-801E-634DDDAF4B2B}" type="slidenum">
              <a:rPr lang="en-US" smtClean="0"/>
              <a:pPr>
                <a:lnSpc>
                  <a:spcPct val="90000"/>
                </a:lnSpc>
                <a:spcAft>
                  <a:spcPts val="800"/>
                </a:spcAft>
              </a:pPr>
              <a:t>5</a:t>
            </a:fld>
            <a:endParaRPr lang="en-US"/>
          </a:p>
        </p:txBody>
      </p:sp>
      <p:sp>
        <p:nvSpPr>
          <p:cNvPr id="4" name="Title 3">
            <a:extLst>
              <a:ext uri="{FF2B5EF4-FFF2-40B4-BE49-F238E27FC236}">
                <a16:creationId xmlns:a16="http://schemas.microsoft.com/office/drawing/2014/main" id="{DD8E42BD-A877-EC47-A511-B7A4C99910AD}"/>
              </a:ext>
            </a:extLst>
          </p:cNvPr>
          <p:cNvSpPr>
            <a:spLocks noGrp="1"/>
          </p:cNvSpPr>
          <p:nvPr>
            <p:ph type="title"/>
          </p:nvPr>
        </p:nvSpPr>
        <p:spPr>
          <a:xfrm>
            <a:off x="609441" y="584942"/>
            <a:ext cx="10969943" cy="711016"/>
          </a:xfrm>
        </p:spPr>
        <p:txBody>
          <a:bodyPr>
            <a:normAutofit/>
          </a:bodyPr>
          <a:lstStyle/>
          <a:p>
            <a:r>
              <a:rPr lang="en-IN" dirty="0">
                <a:latin typeface="Cooper Black" panose="0208090404030B020404" pitchFamily="18" charset="0"/>
              </a:rPr>
              <a:t>Hands-on Setting up Build Work Zone</a:t>
            </a:r>
          </a:p>
        </p:txBody>
      </p:sp>
    </p:spTree>
    <p:extLst>
      <p:ext uri="{BB962C8B-B14F-4D97-AF65-F5344CB8AC3E}">
        <p14:creationId xmlns:p14="http://schemas.microsoft.com/office/powerpoint/2010/main" val="212568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7192-09C6-FA74-855F-3A3AE8444A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1A302E-9B86-4630-28D7-7376FAF0F06B}"/>
              </a:ext>
            </a:extLst>
          </p:cNvPr>
          <p:cNvSpPr>
            <a:spLocks noGrp="1"/>
          </p:cNvSpPr>
          <p:nvPr>
            <p:ph type="ftr" sz="quarter" idx="11"/>
          </p:nvPr>
        </p:nvSpPr>
        <p:spPr/>
        <p:txBody>
          <a:bodyP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rPr>
              <a:t>www.anubhavtrainings.com</a:t>
            </a:r>
          </a:p>
        </p:txBody>
      </p:sp>
      <p:sp>
        <p:nvSpPr>
          <p:cNvPr id="4" name="Slide Number Placeholder 3">
            <a:extLst>
              <a:ext uri="{FF2B5EF4-FFF2-40B4-BE49-F238E27FC236}">
                <a16:creationId xmlns:a16="http://schemas.microsoft.com/office/drawing/2014/main" id="{5908BA6A-AB3E-281D-F2A0-664633C7C464}"/>
              </a:ext>
            </a:extLst>
          </p:cNvPr>
          <p:cNvSpPr>
            <a:spLocks noGrp="1"/>
          </p:cNvSpPr>
          <p:nvPr>
            <p:ph type="sldNum" sz="quarter" idx="12"/>
          </p:nvPr>
        </p:nvSpPr>
        <p:spPr>
          <a:xfrm>
            <a:off x="203147" y="6374633"/>
            <a:ext cx="609441" cy="365030"/>
          </a:xfrm>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1218895"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Title 4">
            <a:extLst>
              <a:ext uri="{FF2B5EF4-FFF2-40B4-BE49-F238E27FC236}">
                <a16:creationId xmlns:a16="http://schemas.microsoft.com/office/drawing/2014/main" id="{C12B93EF-AD27-E981-E7A1-10F7405B0D73}"/>
              </a:ext>
            </a:extLst>
          </p:cNvPr>
          <p:cNvSpPr>
            <a:spLocks noGrp="1"/>
          </p:cNvSpPr>
          <p:nvPr>
            <p:ph type="title"/>
          </p:nvPr>
        </p:nvSpPr>
        <p:spPr>
          <a:xfrm>
            <a:off x="101573" y="178647"/>
            <a:ext cx="10969943" cy="711016"/>
          </a:xfrm>
        </p:spPr>
        <p:txBody>
          <a:bodyPr/>
          <a:lstStyle/>
          <a:p>
            <a:r>
              <a:rPr lang="en-IN" sz="3333" dirty="0"/>
              <a:t>What is SAP Cloud Identity Service?</a:t>
            </a:r>
          </a:p>
        </p:txBody>
      </p:sp>
      <p:sp>
        <p:nvSpPr>
          <p:cNvPr id="2" name="TextBox 1">
            <a:extLst>
              <a:ext uri="{FF2B5EF4-FFF2-40B4-BE49-F238E27FC236}">
                <a16:creationId xmlns:a16="http://schemas.microsoft.com/office/drawing/2014/main" id="{E0B54309-BE9F-BD69-388E-833149DEC776}"/>
              </a:ext>
            </a:extLst>
          </p:cNvPr>
          <p:cNvSpPr txBox="1"/>
          <p:nvPr/>
        </p:nvSpPr>
        <p:spPr>
          <a:xfrm>
            <a:off x="203147" y="1295955"/>
            <a:ext cx="11680957" cy="2031472"/>
          </a:xfrm>
          <a:prstGeom prst="rect">
            <a:avLst/>
          </a:prstGeom>
        </p:spPr>
        <p:txBody>
          <a:bodyPr vert="horz" lIns="121888" tIns="60944" rIns="121888" bIns="60944" rtlCol="0">
            <a:normAutofit lnSpcReduction="10000"/>
          </a:bodyPr>
          <a:lstStyle/>
          <a:p>
            <a:pPr marL="0" marR="0" lvl="0" indent="0" algn="l" defTabSz="1218895" rtl="0" eaLnBrk="1" fontAlgn="t"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prstClr val="black"/>
                </a:solidFill>
                <a:effectLst/>
                <a:uLnTx/>
                <a:uFillTx/>
                <a:latin typeface="72" panose="020B0503030000000003" pitchFamily="34" charset="0"/>
                <a:ea typeface="+mn-ea"/>
                <a:cs typeface="+mn-cs"/>
              </a:rPr>
              <a:t>SAP Cloud Identity Services are a group of services of SAP Business Technology Platform (SAP BTP), which enable you to integrate identity and access management between systems. The goal is to provide a seamless single sign-on experience across systems while ensuring that system and data access are secure. SAP Cloud Identity Services include Identity Authentication, Identity Provisioning, Identity Directory and Authorization Management.</a:t>
            </a:r>
          </a:p>
          <a:p>
            <a:pPr marL="0" marR="0" lvl="0" indent="0" algn="l" defTabSz="1218895" rtl="0" eaLnBrk="1" fontAlgn="auto" latinLnBrk="0" hangingPunct="1">
              <a:lnSpc>
                <a:spcPct val="100000"/>
              </a:lnSpc>
              <a:spcBef>
                <a:spcPts val="0"/>
              </a:spcBef>
              <a:spcAft>
                <a:spcPts val="0"/>
              </a:spcAft>
              <a:buClrTx/>
              <a:buSzTx/>
              <a:buFontTx/>
              <a:buNone/>
              <a:tabLst/>
              <a:defRPr/>
            </a:pPr>
            <a:br>
              <a:rPr kumimoji="0" lang="en-US" sz="1866" b="0" i="0" u="none" strike="noStrike" kern="1200" cap="none" spc="0" normalizeH="0" baseline="0" noProof="0" dirty="0">
                <a:ln>
                  <a:noFill/>
                </a:ln>
                <a:solidFill>
                  <a:srgbClr val="0854A0"/>
                </a:solidFill>
                <a:effectLst/>
                <a:uLnTx/>
                <a:uFillTx/>
                <a:latin typeface="SAP-icons"/>
                <a:ea typeface="+mn-ea"/>
                <a:cs typeface="+mn-cs"/>
              </a:rPr>
            </a:br>
            <a:endParaRPr kumimoji="0" lang="en-US" sz="1866" b="0" i="0" u="none" strike="noStrike" kern="1200" cap="none" spc="0" normalizeH="0" baseline="0" noProof="0" dirty="0">
              <a:ln>
                <a:noFill/>
              </a:ln>
              <a:solidFill>
                <a:prstClr val="black"/>
              </a:solidFill>
              <a:effectLst/>
              <a:uLnTx/>
              <a:uFillTx/>
              <a:latin typeface="Calibri"/>
              <a:ea typeface="+mn-ea"/>
              <a:cs typeface="+mn-cs"/>
            </a:endParaRPr>
          </a:p>
        </p:txBody>
      </p:sp>
      <p:pic>
        <p:nvPicPr>
          <p:cNvPr id="7170" name="Picture 2">
            <a:extLst>
              <a:ext uri="{FF2B5EF4-FFF2-40B4-BE49-F238E27FC236}">
                <a16:creationId xmlns:a16="http://schemas.microsoft.com/office/drawing/2014/main" id="{8EB9557B-998B-0E71-561C-6C8DC8761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6" y="2921132"/>
            <a:ext cx="8227457" cy="31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9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988236-86EB-B182-FA1F-EB4AD9DA9ED8}"/>
              </a:ext>
            </a:extLst>
          </p:cNvPr>
          <p:cNvSpPr>
            <a:spLocks noGrp="1"/>
          </p:cNvSpPr>
          <p:nvPr>
            <p:ph type="ftr" sz="quarter" idx="11"/>
          </p:nvPr>
        </p:nvSpPr>
        <p:spPr/>
        <p:txBody>
          <a:bodyP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tint val="75000"/>
                  </a:prstClr>
                </a:solidFill>
                <a:effectLst/>
                <a:uLnTx/>
                <a:uFillTx/>
                <a:latin typeface="Calibri"/>
                <a:ea typeface="+mn-ea"/>
                <a:cs typeface="+mn-cs"/>
              </a:rPr>
              <a:t>www.anubhavtrainings.com</a:t>
            </a:r>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4FD17648-E4D0-C5AB-AED2-C2E40B353359}"/>
              </a:ext>
            </a:extLst>
          </p:cNvPr>
          <p:cNvSpPr>
            <a:spLocks noGrp="1"/>
          </p:cNvSpPr>
          <p:nvPr>
            <p:ph type="sldNum" sz="quarter" idx="12"/>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6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1218895"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itle 3">
            <a:extLst>
              <a:ext uri="{FF2B5EF4-FFF2-40B4-BE49-F238E27FC236}">
                <a16:creationId xmlns:a16="http://schemas.microsoft.com/office/drawing/2014/main" id="{7F6F601F-ECA0-565F-15BB-8ACFEDC85B7F}"/>
              </a:ext>
            </a:extLst>
          </p:cNvPr>
          <p:cNvSpPr>
            <a:spLocks noGrp="1"/>
          </p:cNvSpPr>
          <p:nvPr>
            <p:ph type="title"/>
          </p:nvPr>
        </p:nvSpPr>
        <p:spPr/>
        <p:txBody>
          <a:bodyPr/>
          <a:lstStyle/>
          <a:p>
            <a:r>
              <a:rPr lang="en-IN" dirty="0"/>
              <a:t>Become Admin for your Identity Service</a:t>
            </a:r>
          </a:p>
        </p:txBody>
      </p:sp>
      <p:pic>
        <p:nvPicPr>
          <p:cNvPr id="6" name="Picture 5">
            <a:extLst>
              <a:ext uri="{FF2B5EF4-FFF2-40B4-BE49-F238E27FC236}">
                <a16:creationId xmlns:a16="http://schemas.microsoft.com/office/drawing/2014/main" id="{169993EA-C9BD-F6ED-1BC9-0BFF6E5DEFBD}"/>
              </a:ext>
            </a:extLst>
          </p:cNvPr>
          <p:cNvPicPr>
            <a:picLocks noChangeAspect="1"/>
          </p:cNvPicPr>
          <p:nvPr/>
        </p:nvPicPr>
        <p:blipFill>
          <a:blip r:embed="rId2"/>
          <a:stretch>
            <a:fillRect/>
          </a:stretch>
        </p:blipFill>
        <p:spPr>
          <a:xfrm>
            <a:off x="507868" y="1295956"/>
            <a:ext cx="8113978" cy="5124164"/>
          </a:xfrm>
          <a:prstGeom prst="rect">
            <a:avLst/>
          </a:prstGeom>
        </p:spPr>
      </p:pic>
    </p:spTree>
    <p:extLst>
      <p:ext uri="{BB962C8B-B14F-4D97-AF65-F5344CB8AC3E}">
        <p14:creationId xmlns:p14="http://schemas.microsoft.com/office/powerpoint/2010/main" val="254102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A943A8-1843-28D6-F315-45C2688FFD2C}"/>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8961BF3F-E3D0-3EFC-7978-D48C5A51E2CC}"/>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4" name="Title 3">
            <a:extLst>
              <a:ext uri="{FF2B5EF4-FFF2-40B4-BE49-F238E27FC236}">
                <a16:creationId xmlns:a16="http://schemas.microsoft.com/office/drawing/2014/main" id="{5AA65432-B3E2-6460-5F72-B27619A28885}"/>
              </a:ext>
            </a:extLst>
          </p:cNvPr>
          <p:cNvSpPr>
            <a:spLocks noGrp="1"/>
          </p:cNvSpPr>
          <p:nvPr>
            <p:ph type="title"/>
          </p:nvPr>
        </p:nvSpPr>
        <p:spPr/>
        <p:txBody>
          <a:bodyPr/>
          <a:lstStyle/>
          <a:p>
            <a:endParaRPr lang="en-IN"/>
          </a:p>
        </p:txBody>
      </p:sp>
      <p:grpSp>
        <p:nvGrpSpPr>
          <p:cNvPr id="13" name="Group 12">
            <a:extLst>
              <a:ext uri="{FF2B5EF4-FFF2-40B4-BE49-F238E27FC236}">
                <a16:creationId xmlns:a16="http://schemas.microsoft.com/office/drawing/2014/main" id="{E907C8E2-DF05-224E-2941-66A1D7703065}"/>
              </a:ext>
            </a:extLst>
          </p:cNvPr>
          <p:cNvGrpSpPr/>
          <p:nvPr/>
        </p:nvGrpSpPr>
        <p:grpSpPr>
          <a:xfrm>
            <a:off x="707558" y="1522583"/>
            <a:ext cx="1896480" cy="293400"/>
            <a:chOff x="707558" y="1522583"/>
            <a:chExt cx="1896480" cy="29340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6AF8A70-4F95-070C-3EEF-D3E7F25ECBC7}"/>
                    </a:ext>
                  </a:extLst>
                </p14:cNvPr>
                <p14:cNvContentPartPr/>
                <p14:nvPr/>
              </p14:nvContentPartPr>
              <p14:xfrm>
                <a:off x="707558" y="1681703"/>
                <a:ext cx="199080" cy="16560"/>
              </p14:xfrm>
            </p:contentPart>
          </mc:Choice>
          <mc:Fallback>
            <p:pic>
              <p:nvPicPr>
                <p:cNvPr id="5" name="Ink 4">
                  <a:extLst>
                    <a:ext uri="{FF2B5EF4-FFF2-40B4-BE49-F238E27FC236}">
                      <a16:creationId xmlns:a16="http://schemas.microsoft.com/office/drawing/2014/main" id="{26AF8A70-4F95-070C-3EEF-D3E7F25ECBC7}"/>
                    </a:ext>
                  </a:extLst>
                </p:cNvPr>
                <p:cNvPicPr/>
                <p:nvPr/>
              </p:nvPicPr>
              <p:blipFill>
                <a:blip r:embed="rId3"/>
                <a:stretch>
                  <a:fillRect/>
                </a:stretch>
              </p:blipFill>
              <p:spPr>
                <a:xfrm>
                  <a:off x="698918" y="1673063"/>
                  <a:ext cx="2167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F60403C-796E-B1FC-A389-0D1938B84A26}"/>
                    </a:ext>
                  </a:extLst>
                </p14:cNvPr>
                <p14:cNvContentPartPr/>
                <p14:nvPr/>
              </p14:nvContentPartPr>
              <p14:xfrm>
                <a:off x="1098518" y="1528343"/>
                <a:ext cx="167400" cy="229680"/>
              </p14:xfrm>
            </p:contentPart>
          </mc:Choice>
          <mc:Fallback>
            <p:pic>
              <p:nvPicPr>
                <p:cNvPr id="6" name="Ink 5">
                  <a:extLst>
                    <a:ext uri="{FF2B5EF4-FFF2-40B4-BE49-F238E27FC236}">
                      <a16:creationId xmlns:a16="http://schemas.microsoft.com/office/drawing/2014/main" id="{CF60403C-796E-B1FC-A389-0D1938B84A26}"/>
                    </a:ext>
                  </a:extLst>
                </p:cNvPr>
                <p:cNvPicPr/>
                <p:nvPr/>
              </p:nvPicPr>
              <p:blipFill>
                <a:blip r:embed="rId5"/>
                <a:stretch>
                  <a:fillRect/>
                </a:stretch>
              </p:blipFill>
              <p:spPr>
                <a:xfrm>
                  <a:off x="1089878" y="1519703"/>
                  <a:ext cx="185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535DE616-A965-0E1B-CDBD-EC4BFD4ED594}"/>
                    </a:ext>
                  </a:extLst>
                </p14:cNvPr>
                <p14:cNvContentPartPr/>
                <p14:nvPr/>
              </p14:nvContentPartPr>
              <p14:xfrm>
                <a:off x="1321358" y="1522583"/>
                <a:ext cx="24480" cy="223200"/>
              </p14:xfrm>
            </p:contentPart>
          </mc:Choice>
          <mc:Fallback>
            <p:pic>
              <p:nvPicPr>
                <p:cNvPr id="7" name="Ink 6">
                  <a:extLst>
                    <a:ext uri="{FF2B5EF4-FFF2-40B4-BE49-F238E27FC236}">
                      <a16:creationId xmlns:a16="http://schemas.microsoft.com/office/drawing/2014/main" id="{535DE616-A965-0E1B-CDBD-EC4BFD4ED594}"/>
                    </a:ext>
                  </a:extLst>
                </p:cNvPr>
                <p:cNvPicPr/>
                <p:nvPr/>
              </p:nvPicPr>
              <p:blipFill>
                <a:blip r:embed="rId7"/>
                <a:stretch>
                  <a:fillRect/>
                </a:stretch>
              </p:blipFill>
              <p:spPr>
                <a:xfrm>
                  <a:off x="1312358" y="1513583"/>
                  <a:ext cx="421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7D8E3F0-CAA8-B386-0595-73295F3B84FF}"/>
                    </a:ext>
                  </a:extLst>
                </p14:cNvPr>
                <p14:cNvContentPartPr/>
                <p14:nvPr/>
              </p14:nvContentPartPr>
              <p14:xfrm>
                <a:off x="1302278" y="1602863"/>
                <a:ext cx="392040" cy="131400"/>
              </p14:xfrm>
            </p:contentPart>
          </mc:Choice>
          <mc:Fallback>
            <p:pic>
              <p:nvPicPr>
                <p:cNvPr id="8" name="Ink 7">
                  <a:extLst>
                    <a:ext uri="{FF2B5EF4-FFF2-40B4-BE49-F238E27FC236}">
                      <a16:creationId xmlns:a16="http://schemas.microsoft.com/office/drawing/2014/main" id="{77D8E3F0-CAA8-B386-0595-73295F3B84FF}"/>
                    </a:ext>
                  </a:extLst>
                </p:cNvPr>
                <p:cNvPicPr/>
                <p:nvPr/>
              </p:nvPicPr>
              <p:blipFill>
                <a:blip r:embed="rId9"/>
                <a:stretch>
                  <a:fillRect/>
                </a:stretch>
              </p:blipFill>
              <p:spPr>
                <a:xfrm>
                  <a:off x="1293638" y="1593863"/>
                  <a:ext cx="4096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6ABBE561-F980-4478-0528-C71D93BB1FB2}"/>
                    </a:ext>
                  </a:extLst>
                </p14:cNvPr>
                <p14:cNvContentPartPr/>
                <p14:nvPr/>
              </p14:nvContentPartPr>
              <p14:xfrm>
                <a:off x="1765598" y="1548863"/>
                <a:ext cx="95040" cy="150840"/>
              </p14:xfrm>
            </p:contentPart>
          </mc:Choice>
          <mc:Fallback>
            <p:pic>
              <p:nvPicPr>
                <p:cNvPr id="9" name="Ink 8">
                  <a:extLst>
                    <a:ext uri="{FF2B5EF4-FFF2-40B4-BE49-F238E27FC236}">
                      <a16:creationId xmlns:a16="http://schemas.microsoft.com/office/drawing/2014/main" id="{6ABBE561-F980-4478-0528-C71D93BB1FB2}"/>
                    </a:ext>
                  </a:extLst>
                </p:cNvPr>
                <p:cNvPicPr/>
                <p:nvPr/>
              </p:nvPicPr>
              <p:blipFill>
                <a:blip r:embed="rId11"/>
                <a:stretch>
                  <a:fillRect/>
                </a:stretch>
              </p:blipFill>
              <p:spPr>
                <a:xfrm>
                  <a:off x="1756958" y="1540223"/>
                  <a:ext cx="1126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FF48E629-BE95-302A-A4B4-5B8A9C903ED1}"/>
                    </a:ext>
                  </a:extLst>
                </p14:cNvPr>
                <p14:cNvContentPartPr/>
                <p14:nvPr/>
              </p14:nvContentPartPr>
              <p14:xfrm>
                <a:off x="1784678" y="1527983"/>
                <a:ext cx="110520" cy="50400"/>
              </p14:xfrm>
            </p:contentPart>
          </mc:Choice>
          <mc:Fallback>
            <p:pic>
              <p:nvPicPr>
                <p:cNvPr id="10" name="Ink 9">
                  <a:extLst>
                    <a:ext uri="{FF2B5EF4-FFF2-40B4-BE49-F238E27FC236}">
                      <a16:creationId xmlns:a16="http://schemas.microsoft.com/office/drawing/2014/main" id="{FF48E629-BE95-302A-A4B4-5B8A9C903ED1}"/>
                    </a:ext>
                  </a:extLst>
                </p:cNvPr>
                <p:cNvPicPr/>
                <p:nvPr/>
              </p:nvPicPr>
              <p:blipFill>
                <a:blip r:embed="rId13"/>
                <a:stretch>
                  <a:fillRect/>
                </a:stretch>
              </p:blipFill>
              <p:spPr>
                <a:xfrm>
                  <a:off x="1775678" y="1519343"/>
                  <a:ext cx="1281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7C57FDC-1FBD-BCA3-4390-C68C22CE1938}"/>
                    </a:ext>
                  </a:extLst>
                </p14:cNvPr>
                <p14:cNvContentPartPr/>
                <p14:nvPr/>
              </p14:nvContentPartPr>
              <p14:xfrm>
                <a:off x="2028758" y="1551383"/>
                <a:ext cx="395280" cy="264600"/>
              </p14:xfrm>
            </p:contentPart>
          </mc:Choice>
          <mc:Fallback>
            <p:pic>
              <p:nvPicPr>
                <p:cNvPr id="11" name="Ink 10">
                  <a:extLst>
                    <a:ext uri="{FF2B5EF4-FFF2-40B4-BE49-F238E27FC236}">
                      <a16:creationId xmlns:a16="http://schemas.microsoft.com/office/drawing/2014/main" id="{77C57FDC-1FBD-BCA3-4390-C68C22CE1938}"/>
                    </a:ext>
                  </a:extLst>
                </p:cNvPr>
                <p:cNvPicPr/>
                <p:nvPr/>
              </p:nvPicPr>
              <p:blipFill>
                <a:blip r:embed="rId15"/>
                <a:stretch>
                  <a:fillRect/>
                </a:stretch>
              </p:blipFill>
              <p:spPr>
                <a:xfrm>
                  <a:off x="2020118" y="1542743"/>
                  <a:ext cx="4129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61DA2FD1-7E37-896C-1D35-941D123FE164}"/>
                    </a:ext>
                  </a:extLst>
                </p14:cNvPr>
                <p14:cNvContentPartPr/>
                <p14:nvPr/>
              </p14:nvContentPartPr>
              <p14:xfrm>
                <a:off x="2479838" y="1540943"/>
                <a:ext cx="124200" cy="255600"/>
              </p14:xfrm>
            </p:contentPart>
          </mc:Choice>
          <mc:Fallback>
            <p:pic>
              <p:nvPicPr>
                <p:cNvPr id="12" name="Ink 11">
                  <a:extLst>
                    <a:ext uri="{FF2B5EF4-FFF2-40B4-BE49-F238E27FC236}">
                      <a16:creationId xmlns:a16="http://schemas.microsoft.com/office/drawing/2014/main" id="{61DA2FD1-7E37-896C-1D35-941D123FE164}"/>
                    </a:ext>
                  </a:extLst>
                </p:cNvPr>
                <p:cNvPicPr/>
                <p:nvPr/>
              </p:nvPicPr>
              <p:blipFill>
                <a:blip r:embed="rId17"/>
                <a:stretch>
                  <a:fillRect/>
                </a:stretch>
              </p:blipFill>
              <p:spPr>
                <a:xfrm>
                  <a:off x="2471198" y="1532303"/>
                  <a:ext cx="141840" cy="27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69A55DBC-EED8-A2F9-82DD-4FDEDE4B309E}"/>
                  </a:ext>
                </a:extLst>
              </p14:cNvPr>
              <p14:cNvContentPartPr/>
              <p14:nvPr/>
            </p14:nvContentPartPr>
            <p14:xfrm>
              <a:off x="613598" y="2185703"/>
              <a:ext cx="178560" cy="38160"/>
            </p14:xfrm>
          </p:contentPart>
        </mc:Choice>
        <mc:Fallback>
          <p:pic>
            <p:nvPicPr>
              <p:cNvPr id="14" name="Ink 13">
                <a:extLst>
                  <a:ext uri="{FF2B5EF4-FFF2-40B4-BE49-F238E27FC236}">
                    <a16:creationId xmlns:a16="http://schemas.microsoft.com/office/drawing/2014/main" id="{69A55DBC-EED8-A2F9-82DD-4FDEDE4B309E}"/>
                  </a:ext>
                </a:extLst>
              </p:cNvPr>
              <p:cNvPicPr/>
              <p:nvPr/>
            </p:nvPicPr>
            <p:blipFill>
              <a:blip r:embed="rId19"/>
              <a:stretch>
                <a:fillRect/>
              </a:stretch>
            </p:blipFill>
            <p:spPr>
              <a:xfrm>
                <a:off x="604958" y="2176703"/>
                <a:ext cx="196200" cy="55800"/>
              </a:xfrm>
              <a:prstGeom prst="rect">
                <a:avLst/>
              </a:prstGeom>
            </p:spPr>
          </p:pic>
        </mc:Fallback>
      </mc:AlternateContent>
      <p:grpSp>
        <p:nvGrpSpPr>
          <p:cNvPr id="20" name="Group 19">
            <a:extLst>
              <a:ext uri="{FF2B5EF4-FFF2-40B4-BE49-F238E27FC236}">
                <a16:creationId xmlns:a16="http://schemas.microsoft.com/office/drawing/2014/main" id="{F31E01C5-BE11-45E3-846A-6954C5BB2BD7}"/>
              </a:ext>
            </a:extLst>
          </p:cNvPr>
          <p:cNvGrpSpPr/>
          <p:nvPr/>
        </p:nvGrpSpPr>
        <p:grpSpPr>
          <a:xfrm>
            <a:off x="1039838" y="2019383"/>
            <a:ext cx="800280" cy="260280"/>
            <a:chOff x="1039838" y="2019383"/>
            <a:chExt cx="800280" cy="260280"/>
          </a:xfrm>
        </p:grpSpPr>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537A0149-4CCA-3BC9-383E-D294564F8DF3}"/>
                    </a:ext>
                  </a:extLst>
                </p14:cNvPr>
                <p14:cNvContentPartPr/>
                <p14:nvPr/>
              </p14:nvContentPartPr>
              <p14:xfrm>
                <a:off x="1039838" y="2085983"/>
                <a:ext cx="205200" cy="193680"/>
              </p14:xfrm>
            </p:contentPart>
          </mc:Choice>
          <mc:Fallback>
            <p:pic>
              <p:nvPicPr>
                <p:cNvPr id="15" name="Ink 14">
                  <a:extLst>
                    <a:ext uri="{FF2B5EF4-FFF2-40B4-BE49-F238E27FC236}">
                      <a16:creationId xmlns:a16="http://schemas.microsoft.com/office/drawing/2014/main" id="{537A0149-4CCA-3BC9-383E-D294564F8DF3}"/>
                    </a:ext>
                  </a:extLst>
                </p:cNvPr>
                <p:cNvPicPr/>
                <p:nvPr/>
              </p:nvPicPr>
              <p:blipFill>
                <a:blip r:embed="rId21"/>
                <a:stretch>
                  <a:fillRect/>
                </a:stretch>
              </p:blipFill>
              <p:spPr>
                <a:xfrm>
                  <a:off x="1031198" y="2076983"/>
                  <a:ext cx="2228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D644D348-EBE0-3D93-9D4E-9876BFB911E2}"/>
                    </a:ext>
                  </a:extLst>
                </p14:cNvPr>
                <p14:cNvContentPartPr/>
                <p14:nvPr/>
              </p14:nvContentPartPr>
              <p14:xfrm>
                <a:off x="1314878" y="2140343"/>
                <a:ext cx="47520" cy="108000"/>
              </p14:xfrm>
            </p:contentPart>
          </mc:Choice>
          <mc:Fallback>
            <p:pic>
              <p:nvPicPr>
                <p:cNvPr id="16" name="Ink 15">
                  <a:extLst>
                    <a:ext uri="{FF2B5EF4-FFF2-40B4-BE49-F238E27FC236}">
                      <a16:creationId xmlns:a16="http://schemas.microsoft.com/office/drawing/2014/main" id="{D644D348-EBE0-3D93-9D4E-9876BFB911E2}"/>
                    </a:ext>
                  </a:extLst>
                </p:cNvPr>
                <p:cNvPicPr/>
                <p:nvPr/>
              </p:nvPicPr>
              <p:blipFill>
                <a:blip r:embed="rId23"/>
                <a:stretch>
                  <a:fillRect/>
                </a:stretch>
              </p:blipFill>
              <p:spPr>
                <a:xfrm>
                  <a:off x="1306238" y="2131343"/>
                  <a:ext cx="651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1017B2E7-463F-5E8E-EA3B-17579FDBB168}"/>
                    </a:ext>
                  </a:extLst>
                </p14:cNvPr>
                <p14:cNvContentPartPr/>
                <p14:nvPr/>
              </p14:nvContentPartPr>
              <p14:xfrm>
                <a:off x="1358078" y="2019383"/>
                <a:ext cx="13680" cy="34920"/>
              </p14:xfrm>
            </p:contentPart>
          </mc:Choice>
          <mc:Fallback>
            <p:pic>
              <p:nvPicPr>
                <p:cNvPr id="17" name="Ink 16">
                  <a:extLst>
                    <a:ext uri="{FF2B5EF4-FFF2-40B4-BE49-F238E27FC236}">
                      <a16:creationId xmlns:a16="http://schemas.microsoft.com/office/drawing/2014/main" id="{1017B2E7-463F-5E8E-EA3B-17579FDBB168}"/>
                    </a:ext>
                  </a:extLst>
                </p:cNvPr>
                <p:cNvPicPr/>
                <p:nvPr/>
              </p:nvPicPr>
              <p:blipFill>
                <a:blip r:embed="rId25"/>
                <a:stretch>
                  <a:fillRect/>
                </a:stretch>
              </p:blipFill>
              <p:spPr>
                <a:xfrm>
                  <a:off x="1349438" y="2010743"/>
                  <a:ext cx="31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FCFD4968-B378-2E15-3758-E34B0721EDAC}"/>
                    </a:ext>
                  </a:extLst>
                </p14:cNvPr>
                <p14:cNvContentPartPr/>
                <p14:nvPr/>
              </p14:nvContentPartPr>
              <p14:xfrm>
                <a:off x="1458878" y="2072663"/>
                <a:ext cx="77400" cy="165600"/>
              </p14:xfrm>
            </p:contentPart>
          </mc:Choice>
          <mc:Fallback>
            <p:pic>
              <p:nvPicPr>
                <p:cNvPr id="18" name="Ink 17">
                  <a:extLst>
                    <a:ext uri="{FF2B5EF4-FFF2-40B4-BE49-F238E27FC236}">
                      <a16:creationId xmlns:a16="http://schemas.microsoft.com/office/drawing/2014/main" id="{FCFD4968-B378-2E15-3758-E34B0721EDAC}"/>
                    </a:ext>
                  </a:extLst>
                </p:cNvPr>
                <p:cNvPicPr/>
                <p:nvPr/>
              </p:nvPicPr>
              <p:blipFill>
                <a:blip r:embed="rId27"/>
                <a:stretch>
                  <a:fillRect/>
                </a:stretch>
              </p:blipFill>
              <p:spPr>
                <a:xfrm>
                  <a:off x="1450238" y="2064023"/>
                  <a:ext cx="950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39B9CA1-374B-BF74-60B4-25F670136454}"/>
                    </a:ext>
                  </a:extLst>
                </p14:cNvPr>
                <p14:cNvContentPartPr/>
                <p14:nvPr/>
              </p14:nvContentPartPr>
              <p14:xfrm>
                <a:off x="1515398" y="2091743"/>
                <a:ext cx="324720" cy="151200"/>
              </p14:xfrm>
            </p:contentPart>
          </mc:Choice>
          <mc:Fallback>
            <p:pic>
              <p:nvPicPr>
                <p:cNvPr id="19" name="Ink 18">
                  <a:extLst>
                    <a:ext uri="{FF2B5EF4-FFF2-40B4-BE49-F238E27FC236}">
                      <a16:creationId xmlns:a16="http://schemas.microsoft.com/office/drawing/2014/main" id="{D39B9CA1-374B-BF74-60B4-25F670136454}"/>
                    </a:ext>
                  </a:extLst>
                </p:cNvPr>
                <p:cNvPicPr/>
                <p:nvPr/>
              </p:nvPicPr>
              <p:blipFill>
                <a:blip r:embed="rId29"/>
                <a:stretch>
                  <a:fillRect/>
                </a:stretch>
              </p:blipFill>
              <p:spPr>
                <a:xfrm>
                  <a:off x="1506758" y="2082743"/>
                  <a:ext cx="342360" cy="16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2BCF7C64-62C7-A2BB-DB5D-0DEAE99C2B09}"/>
                  </a:ext>
                </a:extLst>
              </p14:cNvPr>
              <p14:cNvContentPartPr/>
              <p14:nvPr/>
            </p14:nvContentPartPr>
            <p14:xfrm>
              <a:off x="654278" y="2729663"/>
              <a:ext cx="160920" cy="14040"/>
            </p14:xfrm>
          </p:contentPart>
        </mc:Choice>
        <mc:Fallback>
          <p:pic>
            <p:nvPicPr>
              <p:cNvPr id="21" name="Ink 20">
                <a:extLst>
                  <a:ext uri="{FF2B5EF4-FFF2-40B4-BE49-F238E27FC236}">
                    <a16:creationId xmlns:a16="http://schemas.microsoft.com/office/drawing/2014/main" id="{2BCF7C64-62C7-A2BB-DB5D-0DEAE99C2B09}"/>
                  </a:ext>
                </a:extLst>
              </p:cNvPr>
              <p:cNvPicPr/>
              <p:nvPr/>
            </p:nvPicPr>
            <p:blipFill>
              <a:blip r:embed="rId31"/>
              <a:stretch>
                <a:fillRect/>
              </a:stretch>
            </p:blipFill>
            <p:spPr>
              <a:xfrm>
                <a:off x="645638" y="2720663"/>
                <a:ext cx="178560" cy="31680"/>
              </a:xfrm>
              <a:prstGeom prst="rect">
                <a:avLst/>
              </a:prstGeom>
            </p:spPr>
          </p:pic>
        </mc:Fallback>
      </mc:AlternateContent>
      <p:grpSp>
        <p:nvGrpSpPr>
          <p:cNvPr id="41" name="Group 40">
            <a:extLst>
              <a:ext uri="{FF2B5EF4-FFF2-40B4-BE49-F238E27FC236}">
                <a16:creationId xmlns:a16="http://schemas.microsoft.com/office/drawing/2014/main" id="{DA02480A-E4E8-62E7-0A70-19833D592986}"/>
              </a:ext>
            </a:extLst>
          </p:cNvPr>
          <p:cNvGrpSpPr/>
          <p:nvPr/>
        </p:nvGrpSpPr>
        <p:grpSpPr>
          <a:xfrm>
            <a:off x="1152158" y="2467583"/>
            <a:ext cx="1303200" cy="439560"/>
            <a:chOff x="1152158" y="2467583"/>
            <a:chExt cx="1303200" cy="439560"/>
          </a:xfrm>
        </p:grpSpPr>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492F1045-9B39-A139-B3AA-8210D7609608}"/>
                    </a:ext>
                  </a:extLst>
                </p14:cNvPr>
                <p14:cNvContentPartPr/>
                <p14:nvPr/>
              </p14:nvContentPartPr>
              <p14:xfrm>
                <a:off x="1152158" y="2760623"/>
                <a:ext cx="7200" cy="146520"/>
              </p14:xfrm>
            </p:contentPart>
          </mc:Choice>
          <mc:Fallback>
            <p:pic>
              <p:nvPicPr>
                <p:cNvPr id="22" name="Ink 21">
                  <a:extLst>
                    <a:ext uri="{FF2B5EF4-FFF2-40B4-BE49-F238E27FC236}">
                      <a16:creationId xmlns:a16="http://schemas.microsoft.com/office/drawing/2014/main" id="{492F1045-9B39-A139-B3AA-8210D7609608}"/>
                    </a:ext>
                  </a:extLst>
                </p:cNvPr>
                <p:cNvPicPr/>
                <p:nvPr/>
              </p:nvPicPr>
              <p:blipFill>
                <a:blip r:embed="rId33"/>
                <a:stretch>
                  <a:fillRect/>
                </a:stretch>
              </p:blipFill>
              <p:spPr>
                <a:xfrm>
                  <a:off x="1143518" y="2751623"/>
                  <a:ext cx="248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E01AEDFC-5B0D-DBAB-D64A-AAF9265788BA}"/>
                    </a:ext>
                  </a:extLst>
                </p14:cNvPr>
                <p14:cNvContentPartPr/>
                <p14:nvPr/>
              </p14:nvContentPartPr>
              <p14:xfrm>
                <a:off x="1157918" y="2623823"/>
                <a:ext cx="156600" cy="136080"/>
              </p14:xfrm>
            </p:contentPart>
          </mc:Choice>
          <mc:Fallback>
            <p:pic>
              <p:nvPicPr>
                <p:cNvPr id="23" name="Ink 22">
                  <a:extLst>
                    <a:ext uri="{FF2B5EF4-FFF2-40B4-BE49-F238E27FC236}">
                      <a16:creationId xmlns:a16="http://schemas.microsoft.com/office/drawing/2014/main" id="{E01AEDFC-5B0D-DBAB-D64A-AAF9265788BA}"/>
                    </a:ext>
                  </a:extLst>
                </p:cNvPr>
                <p:cNvPicPr/>
                <p:nvPr/>
              </p:nvPicPr>
              <p:blipFill>
                <a:blip r:embed="rId35"/>
                <a:stretch>
                  <a:fillRect/>
                </a:stretch>
              </p:blipFill>
              <p:spPr>
                <a:xfrm>
                  <a:off x="1149278" y="2615183"/>
                  <a:ext cx="1742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AFEBDD23-D9A0-062B-93B1-BED746CFB563}"/>
                    </a:ext>
                  </a:extLst>
                </p14:cNvPr>
                <p14:cNvContentPartPr/>
                <p14:nvPr/>
              </p14:nvContentPartPr>
              <p14:xfrm>
                <a:off x="1415318" y="2667383"/>
                <a:ext cx="131760" cy="102960"/>
              </p14:xfrm>
            </p:contentPart>
          </mc:Choice>
          <mc:Fallback>
            <p:pic>
              <p:nvPicPr>
                <p:cNvPr id="24" name="Ink 23">
                  <a:extLst>
                    <a:ext uri="{FF2B5EF4-FFF2-40B4-BE49-F238E27FC236}">
                      <a16:creationId xmlns:a16="http://schemas.microsoft.com/office/drawing/2014/main" id="{AFEBDD23-D9A0-062B-93B1-BED746CFB563}"/>
                    </a:ext>
                  </a:extLst>
                </p:cNvPr>
                <p:cNvPicPr/>
                <p:nvPr/>
              </p:nvPicPr>
              <p:blipFill>
                <a:blip r:embed="rId37"/>
                <a:stretch>
                  <a:fillRect/>
                </a:stretch>
              </p:blipFill>
              <p:spPr>
                <a:xfrm>
                  <a:off x="1406678" y="2658743"/>
                  <a:ext cx="1494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B0E1DEF8-2034-423D-B715-95DEB56B20FD}"/>
                    </a:ext>
                  </a:extLst>
                </p14:cNvPr>
                <p14:cNvContentPartPr/>
                <p14:nvPr/>
              </p14:nvContentPartPr>
              <p14:xfrm>
                <a:off x="1571918" y="2605103"/>
                <a:ext cx="222840" cy="132480"/>
              </p14:xfrm>
            </p:contentPart>
          </mc:Choice>
          <mc:Fallback>
            <p:pic>
              <p:nvPicPr>
                <p:cNvPr id="25" name="Ink 24">
                  <a:extLst>
                    <a:ext uri="{FF2B5EF4-FFF2-40B4-BE49-F238E27FC236}">
                      <a16:creationId xmlns:a16="http://schemas.microsoft.com/office/drawing/2014/main" id="{B0E1DEF8-2034-423D-B715-95DEB56B20FD}"/>
                    </a:ext>
                  </a:extLst>
                </p:cNvPr>
                <p:cNvPicPr/>
                <p:nvPr/>
              </p:nvPicPr>
              <p:blipFill>
                <a:blip r:embed="rId39"/>
                <a:stretch>
                  <a:fillRect/>
                </a:stretch>
              </p:blipFill>
              <p:spPr>
                <a:xfrm>
                  <a:off x="1563278" y="2596463"/>
                  <a:ext cx="2404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BC411663-68A5-8CE2-F5F4-345204D6E97F}"/>
                    </a:ext>
                  </a:extLst>
                </p14:cNvPr>
                <p14:cNvContentPartPr/>
                <p14:nvPr/>
              </p14:nvContentPartPr>
              <p14:xfrm>
                <a:off x="1917878" y="2543903"/>
                <a:ext cx="54000" cy="135720"/>
              </p14:xfrm>
            </p:contentPart>
          </mc:Choice>
          <mc:Fallback>
            <p:pic>
              <p:nvPicPr>
                <p:cNvPr id="26" name="Ink 25">
                  <a:extLst>
                    <a:ext uri="{FF2B5EF4-FFF2-40B4-BE49-F238E27FC236}">
                      <a16:creationId xmlns:a16="http://schemas.microsoft.com/office/drawing/2014/main" id="{BC411663-68A5-8CE2-F5F4-345204D6E97F}"/>
                    </a:ext>
                  </a:extLst>
                </p:cNvPr>
                <p:cNvPicPr/>
                <p:nvPr/>
              </p:nvPicPr>
              <p:blipFill>
                <a:blip r:embed="rId41"/>
                <a:stretch>
                  <a:fillRect/>
                </a:stretch>
              </p:blipFill>
              <p:spPr>
                <a:xfrm>
                  <a:off x="1908878" y="2535263"/>
                  <a:ext cx="71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A78492CF-5787-CDE5-F3DF-B2A0F01C21AA}"/>
                    </a:ext>
                  </a:extLst>
                </p14:cNvPr>
                <p14:cNvContentPartPr/>
                <p14:nvPr/>
              </p14:nvContentPartPr>
              <p14:xfrm>
                <a:off x="1922918" y="2467583"/>
                <a:ext cx="532440" cy="257400"/>
              </p14:xfrm>
            </p:contentPart>
          </mc:Choice>
          <mc:Fallback>
            <p:pic>
              <p:nvPicPr>
                <p:cNvPr id="27" name="Ink 26">
                  <a:extLst>
                    <a:ext uri="{FF2B5EF4-FFF2-40B4-BE49-F238E27FC236}">
                      <a16:creationId xmlns:a16="http://schemas.microsoft.com/office/drawing/2014/main" id="{A78492CF-5787-CDE5-F3DF-B2A0F01C21AA}"/>
                    </a:ext>
                  </a:extLst>
                </p:cNvPr>
                <p:cNvPicPr/>
                <p:nvPr/>
              </p:nvPicPr>
              <p:blipFill>
                <a:blip r:embed="rId43"/>
                <a:stretch>
                  <a:fillRect/>
                </a:stretch>
              </p:blipFill>
              <p:spPr>
                <a:xfrm>
                  <a:off x="1914278" y="2458583"/>
                  <a:ext cx="550080" cy="27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B0E61111-6B60-C354-CF7D-61412511D65D}"/>
                  </a:ext>
                </a:extLst>
              </p14:cNvPr>
              <p14:cNvContentPartPr/>
              <p14:nvPr/>
            </p14:nvContentPartPr>
            <p14:xfrm>
              <a:off x="668678" y="3360383"/>
              <a:ext cx="127080" cy="27720"/>
            </p14:xfrm>
          </p:contentPart>
        </mc:Choice>
        <mc:Fallback>
          <p:pic>
            <p:nvPicPr>
              <p:cNvPr id="28" name="Ink 27">
                <a:extLst>
                  <a:ext uri="{FF2B5EF4-FFF2-40B4-BE49-F238E27FC236}">
                    <a16:creationId xmlns:a16="http://schemas.microsoft.com/office/drawing/2014/main" id="{B0E61111-6B60-C354-CF7D-61412511D65D}"/>
                  </a:ext>
                </a:extLst>
              </p:cNvPr>
              <p:cNvPicPr/>
              <p:nvPr/>
            </p:nvPicPr>
            <p:blipFill>
              <a:blip r:embed="rId45"/>
              <a:stretch>
                <a:fillRect/>
              </a:stretch>
            </p:blipFill>
            <p:spPr>
              <a:xfrm>
                <a:off x="659678" y="3351743"/>
                <a:ext cx="144720" cy="45360"/>
              </a:xfrm>
              <a:prstGeom prst="rect">
                <a:avLst/>
              </a:prstGeom>
            </p:spPr>
          </p:pic>
        </mc:Fallback>
      </mc:AlternateContent>
      <p:grpSp>
        <p:nvGrpSpPr>
          <p:cNvPr id="40" name="Group 39">
            <a:extLst>
              <a:ext uri="{FF2B5EF4-FFF2-40B4-BE49-F238E27FC236}">
                <a16:creationId xmlns:a16="http://schemas.microsoft.com/office/drawing/2014/main" id="{B1AE113E-CED4-EA45-BBDA-7D33D9A57D56}"/>
              </a:ext>
            </a:extLst>
          </p:cNvPr>
          <p:cNvGrpSpPr/>
          <p:nvPr/>
        </p:nvGrpSpPr>
        <p:grpSpPr>
          <a:xfrm>
            <a:off x="1031198" y="3132863"/>
            <a:ext cx="1548360" cy="436680"/>
            <a:chOff x="1031198" y="3132863"/>
            <a:chExt cx="1548360" cy="436680"/>
          </a:xfrm>
        </p:grpSpPr>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3BEE37C3-3BE3-39AA-E4C7-E6D8ACCF9989}"/>
                    </a:ext>
                  </a:extLst>
                </p14:cNvPr>
                <p14:cNvContentPartPr/>
                <p14:nvPr/>
              </p14:nvContentPartPr>
              <p14:xfrm>
                <a:off x="1031198" y="3255983"/>
                <a:ext cx="184680" cy="164520"/>
              </p14:xfrm>
            </p:contentPart>
          </mc:Choice>
          <mc:Fallback>
            <p:pic>
              <p:nvPicPr>
                <p:cNvPr id="29" name="Ink 28">
                  <a:extLst>
                    <a:ext uri="{FF2B5EF4-FFF2-40B4-BE49-F238E27FC236}">
                      <a16:creationId xmlns:a16="http://schemas.microsoft.com/office/drawing/2014/main" id="{3BEE37C3-3BE3-39AA-E4C7-E6D8ACCF9989}"/>
                    </a:ext>
                  </a:extLst>
                </p:cNvPr>
                <p:cNvPicPr/>
                <p:nvPr/>
              </p:nvPicPr>
              <p:blipFill>
                <a:blip r:embed="rId47"/>
                <a:stretch>
                  <a:fillRect/>
                </a:stretch>
              </p:blipFill>
              <p:spPr>
                <a:xfrm>
                  <a:off x="1022558" y="3246983"/>
                  <a:ext cx="2023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3B431FA7-B3DD-ED4C-7318-298A28DE5170}"/>
                    </a:ext>
                  </a:extLst>
                </p14:cNvPr>
                <p14:cNvContentPartPr/>
                <p14:nvPr/>
              </p14:nvContentPartPr>
              <p14:xfrm>
                <a:off x="1271318" y="3185423"/>
                <a:ext cx="111960" cy="233280"/>
              </p14:xfrm>
            </p:contentPart>
          </mc:Choice>
          <mc:Fallback>
            <p:pic>
              <p:nvPicPr>
                <p:cNvPr id="30" name="Ink 29">
                  <a:extLst>
                    <a:ext uri="{FF2B5EF4-FFF2-40B4-BE49-F238E27FC236}">
                      <a16:creationId xmlns:a16="http://schemas.microsoft.com/office/drawing/2014/main" id="{3B431FA7-B3DD-ED4C-7318-298A28DE5170}"/>
                    </a:ext>
                  </a:extLst>
                </p:cNvPr>
                <p:cNvPicPr/>
                <p:nvPr/>
              </p:nvPicPr>
              <p:blipFill>
                <a:blip r:embed="rId49"/>
                <a:stretch>
                  <a:fillRect/>
                </a:stretch>
              </p:blipFill>
              <p:spPr>
                <a:xfrm>
                  <a:off x="1262318" y="3176783"/>
                  <a:ext cx="1296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CEE9F2D0-EBFA-99D6-C5BF-53A346F50AB0}"/>
                    </a:ext>
                  </a:extLst>
                </p14:cNvPr>
                <p14:cNvContentPartPr/>
                <p14:nvPr/>
              </p14:nvContentPartPr>
              <p14:xfrm>
                <a:off x="1216958" y="3350663"/>
                <a:ext cx="126000" cy="16560"/>
              </p14:xfrm>
            </p:contentPart>
          </mc:Choice>
          <mc:Fallback>
            <p:pic>
              <p:nvPicPr>
                <p:cNvPr id="31" name="Ink 30">
                  <a:extLst>
                    <a:ext uri="{FF2B5EF4-FFF2-40B4-BE49-F238E27FC236}">
                      <a16:creationId xmlns:a16="http://schemas.microsoft.com/office/drawing/2014/main" id="{CEE9F2D0-EBFA-99D6-C5BF-53A346F50AB0}"/>
                    </a:ext>
                  </a:extLst>
                </p:cNvPr>
                <p:cNvPicPr/>
                <p:nvPr/>
              </p:nvPicPr>
              <p:blipFill>
                <a:blip r:embed="rId51"/>
                <a:stretch>
                  <a:fillRect/>
                </a:stretch>
              </p:blipFill>
              <p:spPr>
                <a:xfrm>
                  <a:off x="1208318" y="3342023"/>
                  <a:ext cx="143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0E81AECB-3D88-F9A9-B6F0-D5C377847060}"/>
                    </a:ext>
                  </a:extLst>
                </p14:cNvPr>
                <p14:cNvContentPartPr/>
                <p14:nvPr/>
              </p14:nvContentPartPr>
              <p14:xfrm>
                <a:off x="1461758" y="3369383"/>
                <a:ext cx="23040" cy="99360"/>
              </p14:xfrm>
            </p:contentPart>
          </mc:Choice>
          <mc:Fallback>
            <p:pic>
              <p:nvPicPr>
                <p:cNvPr id="32" name="Ink 31">
                  <a:extLst>
                    <a:ext uri="{FF2B5EF4-FFF2-40B4-BE49-F238E27FC236}">
                      <a16:creationId xmlns:a16="http://schemas.microsoft.com/office/drawing/2014/main" id="{0E81AECB-3D88-F9A9-B6F0-D5C377847060}"/>
                    </a:ext>
                  </a:extLst>
                </p:cNvPr>
                <p:cNvPicPr/>
                <p:nvPr/>
              </p:nvPicPr>
              <p:blipFill>
                <a:blip r:embed="rId53"/>
                <a:stretch>
                  <a:fillRect/>
                </a:stretch>
              </p:blipFill>
              <p:spPr>
                <a:xfrm>
                  <a:off x="1452758" y="3360743"/>
                  <a:ext cx="406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EB467882-3644-E4C5-51BC-F3C1DAA32BFB}"/>
                    </a:ext>
                  </a:extLst>
                </p14:cNvPr>
                <p14:cNvContentPartPr/>
                <p14:nvPr/>
              </p14:nvContentPartPr>
              <p14:xfrm>
                <a:off x="1642838" y="3132863"/>
                <a:ext cx="181440" cy="291600"/>
              </p14:xfrm>
            </p:contentPart>
          </mc:Choice>
          <mc:Fallback>
            <p:pic>
              <p:nvPicPr>
                <p:cNvPr id="33" name="Ink 32">
                  <a:extLst>
                    <a:ext uri="{FF2B5EF4-FFF2-40B4-BE49-F238E27FC236}">
                      <a16:creationId xmlns:a16="http://schemas.microsoft.com/office/drawing/2014/main" id="{EB467882-3644-E4C5-51BC-F3C1DAA32BFB}"/>
                    </a:ext>
                  </a:extLst>
                </p:cNvPr>
                <p:cNvPicPr/>
                <p:nvPr/>
              </p:nvPicPr>
              <p:blipFill>
                <a:blip r:embed="rId55"/>
                <a:stretch>
                  <a:fillRect/>
                </a:stretch>
              </p:blipFill>
              <p:spPr>
                <a:xfrm>
                  <a:off x="1633838" y="3123863"/>
                  <a:ext cx="199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83478EC7-FA2A-5B24-DF6B-49AFE8314836}"/>
                    </a:ext>
                  </a:extLst>
                </p14:cNvPr>
                <p14:cNvContentPartPr/>
                <p14:nvPr/>
              </p14:nvContentPartPr>
              <p14:xfrm>
                <a:off x="1659758" y="3326183"/>
                <a:ext cx="23400" cy="18720"/>
              </p14:xfrm>
            </p:contentPart>
          </mc:Choice>
          <mc:Fallback>
            <p:pic>
              <p:nvPicPr>
                <p:cNvPr id="34" name="Ink 33">
                  <a:extLst>
                    <a:ext uri="{FF2B5EF4-FFF2-40B4-BE49-F238E27FC236}">
                      <a16:creationId xmlns:a16="http://schemas.microsoft.com/office/drawing/2014/main" id="{83478EC7-FA2A-5B24-DF6B-49AFE8314836}"/>
                    </a:ext>
                  </a:extLst>
                </p:cNvPr>
                <p:cNvPicPr/>
                <p:nvPr/>
              </p:nvPicPr>
              <p:blipFill>
                <a:blip r:embed="rId57"/>
                <a:stretch>
                  <a:fillRect/>
                </a:stretch>
              </p:blipFill>
              <p:spPr>
                <a:xfrm>
                  <a:off x="1650758" y="3317183"/>
                  <a:ext cx="410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330A2559-513B-B001-123D-B3648F984303}"/>
                    </a:ext>
                  </a:extLst>
                </p14:cNvPr>
                <p14:cNvContentPartPr/>
                <p14:nvPr/>
              </p14:nvContentPartPr>
              <p14:xfrm>
                <a:off x="1810238" y="3312863"/>
                <a:ext cx="111600" cy="256680"/>
              </p14:xfrm>
            </p:contentPart>
          </mc:Choice>
          <mc:Fallback>
            <p:pic>
              <p:nvPicPr>
                <p:cNvPr id="35" name="Ink 34">
                  <a:extLst>
                    <a:ext uri="{FF2B5EF4-FFF2-40B4-BE49-F238E27FC236}">
                      <a16:creationId xmlns:a16="http://schemas.microsoft.com/office/drawing/2014/main" id="{330A2559-513B-B001-123D-B3648F984303}"/>
                    </a:ext>
                  </a:extLst>
                </p:cNvPr>
                <p:cNvPicPr/>
                <p:nvPr/>
              </p:nvPicPr>
              <p:blipFill>
                <a:blip r:embed="rId59"/>
                <a:stretch>
                  <a:fillRect/>
                </a:stretch>
              </p:blipFill>
              <p:spPr>
                <a:xfrm>
                  <a:off x="1801238" y="3304223"/>
                  <a:ext cx="129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00455B77-D5BE-78CB-A6F1-09CBB0594298}"/>
                    </a:ext>
                  </a:extLst>
                </p14:cNvPr>
                <p14:cNvContentPartPr/>
                <p14:nvPr/>
              </p14:nvContentPartPr>
              <p14:xfrm>
                <a:off x="2041718" y="3375503"/>
                <a:ext cx="12960" cy="56880"/>
              </p14:xfrm>
            </p:contentPart>
          </mc:Choice>
          <mc:Fallback>
            <p:pic>
              <p:nvPicPr>
                <p:cNvPr id="36" name="Ink 35">
                  <a:extLst>
                    <a:ext uri="{FF2B5EF4-FFF2-40B4-BE49-F238E27FC236}">
                      <a16:creationId xmlns:a16="http://schemas.microsoft.com/office/drawing/2014/main" id="{00455B77-D5BE-78CB-A6F1-09CBB0594298}"/>
                    </a:ext>
                  </a:extLst>
                </p:cNvPr>
                <p:cNvPicPr/>
                <p:nvPr/>
              </p:nvPicPr>
              <p:blipFill>
                <a:blip r:embed="rId61"/>
                <a:stretch>
                  <a:fillRect/>
                </a:stretch>
              </p:blipFill>
              <p:spPr>
                <a:xfrm>
                  <a:off x="2033078" y="3366863"/>
                  <a:ext cx="306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B1E862F4-A701-2F2E-EFDF-8F50BA1A851A}"/>
                    </a:ext>
                  </a:extLst>
                </p14:cNvPr>
                <p14:cNvContentPartPr/>
                <p14:nvPr/>
              </p14:nvContentPartPr>
              <p14:xfrm>
                <a:off x="2210198" y="3248783"/>
                <a:ext cx="195120" cy="159480"/>
              </p14:xfrm>
            </p:contentPart>
          </mc:Choice>
          <mc:Fallback>
            <p:pic>
              <p:nvPicPr>
                <p:cNvPr id="37" name="Ink 36">
                  <a:extLst>
                    <a:ext uri="{FF2B5EF4-FFF2-40B4-BE49-F238E27FC236}">
                      <a16:creationId xmlns:a16="http://schemas.microsoft.com/office/drawing/2014/main" id="{B1E862F4-A701-2F2E-EFDF-8F50BA1A851A}"/>
                    </a:ext>
                  </a:extLst>
                </p:cNvPr>
                <p:cNvPicPr/>
                <p:nvPr/>
              </p:nvPicPr>
              <p:blipFill>
                <a:blip r:embed="rId63"/>
                <a:stretch>
                  <a:fillRect/>
                </a:stretch>
              </p:blipFill>
              <p:spPr>
                <a:xfrm>
                  <a:off x="2201558" y="3240143"/>
                  <a:ext cx="2127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58421798-CC8A-06B9-8701-0F6363EDF6A7}"/>
                    </a:ext>
                  </a:extLst>
                </p14:cNvPr>
                <p14:cNvContentPartPr/>
                <p14:nvPr/>
              </p14:nvContentPartPr>
              <p14:xfrm>
                <a:off x="2451398" y="3281543"/>
                <a:ext cx="128160" cy="102240"/>
              </p14:xfrm>
            </p:contentPart>
          </mc:Choice>
          <mc:Fallback>
            <p:pic>
              <p:nvPicPr>
                <p:cNvPr id="38" name="Ink 37">
                  <a:extLst>
                    <a:ext uri="{FF2B5EF4-FFF2-40B4-BE49-F238E27FC236}">
                      <a16:creationId xmlns:a16="http://schemas.microsoft.com/office/drawing/2014/main" id="{58421798-CC8A-06B9-8701-0F6363EDF6A7}"/>
                    </a:ext>
                  </a:extLst>
                </p:cNvPr>
                <p:cNvPicPr/>
                <p:nvPr/>
              </p:nvPicPr>
              <p:blipFill>
                <a:blip r:embed="rId65"/>
                <a:stretch>
                  <a:fillRect/>
                </a:stretch>
              </p:blipFill>
              <p:spPr>
                <a:xfrm>
                  <a:off x="2442398" y="3272543"/>
                  <a:ext cx="145800" cy="11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4B910E12-2357-B0C3-EF97-F4F5E1142FC8}"/>
                  </a:ext>
                </a:extLst>
              </p14:cNvPr>
              <p14:cNvContentPartPr/>
              <p14:nvPr/>
            </p14:nvContentPartPr>
            <p14:xfrm>
              <a:off x="2799158" y="3363623"/>
              <a:ext cx="200520" cy="27000"/>
            </p14:xfrm>
          </p:contentPart>
        </mc:Choice>
        <mc:Fallback>
          <p:pic>
            <p:nvPicPr>
              <p:cNvPr id="39" name="Ink 38">
                <a:extLst>
                  <a:ext uri="{FF2B5EF4-FFF2-40B4-BE49-F238E27FC236}">
                    <a16:creationId xmlns:a16="http://schemas.microsoft.com/office/drawing/2014/main" id="{4B910E12-2357-B0C3-EF97-F4F5E1142FC8}"/>
                  </a:ext>
                </a:extLst>
              </p:cNvPr>
              <p:cNvPicPr/>
              <p:nvPr/>
            </p:nvPicPr>
            <p:blipFill>
              <a:blip r:embed="rId67"/>
              <a:stretch>
                <a:fillRect/>
              </a:stretch>
            </p:blipFill>
            <p:spPr>
              <a:xfrm>
                <a:off x="2790518" y="3354983"/>
                <a:ext cx="2181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A200BEB-BD26-88D8-3FE2-A33944A25A7B}"/>
                  </a:ext>
                </a:extLst>
              </p14:cNvPr>
              <p14:cNvContentPartPr/>
              <p14:nvPr/>
            </p14:nvContentPartPr>
            <p14:xfrm>
              <a:off x="601358" y="4007303"/>
              <a:ext cx="133920" cy="51480"/>
            </p14:xfrm>
          </p:contentPart>
        </mc:Choice>
        <mc:Fallback>
          <p:pic>
            <p:nvPicPr>
              <p:cNvPr id="42" name="Ink 41">
                <a:extLst>
                  <a:ext uri="{FF2B5EF4-FFF2-40B4-BE49-F238E27FC236}">
                    <a16:creationId xmlns:a16="http://schemas.microsoft.com/office/drawing/2014/main" id="{7A200BEB-BD26-88D8-3FE2-A33944A25A7B}"/>
                  </a:ext>
                </a:extLst>
              </p:cNvPr>
              <p:cNvPicPr/>
              <p:nvPr/>
            </p:nvPicPr>
            <p:blipFill>
              <a:blip r:embed="rId69"/>
              <a:stretch>
                <a:fillRect/>
              </a:stretch>
            </p:blipFill>
            <p:spPr>
              <a:xfrm>
                <a:off x="592358" y="3998303"/>
                <a:ext cx="151560" cy="69120"/>
              </a:xfrm>
              <a:prstGeom prst="rect">
                <a:avLst/>
              </a:prstGeom>
            </p:spPr>
          </p:pic>
        </mc:Fallback>
      </mc:AlternateContent>
      <p:grpSp>
        <p:nvGrpSpPr>
          <p:cNvPr id="46" name="Group 45">
            <a:extLst>
              <a:ext uri="{FF2B5EF4-FFF2-40B4-BE49-F238E27FC236}">
                <a16:creationId xmlns:a16="http://schemas.microsoft.com/office/drawing/2014/main" id="{4C201FA2-61E5-7511-355D-CDAB6B3803F7}"/>
              </a:ext>
            </a:extLst>
          </p:cNvPr>
          <p:cNvGrpSpPr/>
          <p:nvPr/>
        </p:nvGrpSpPr>
        <p:grpSpPr>
          <a:xfrm>
            <a:off x="996638" y="3879503"/>
            <a:ext cx="801720" cy="268560"/>
            <a:chOff x="996638" y="3879503"/>
            <a:chExt cx="801720" cy="268560"/>
          </a:xfrm>
        </p:grpSpPr>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D2CA023B-6476-7052-A6BA-D2D472B17CD4}"/>
                    </a:ext>
                  </a:extLst>
                </p14:cNvPr>
                <p14:cNvContentPartPr/>
                <p14:nvPr/>
              </p14:nvContentPartPr>
              <p14:xfrm>
                <a:off x="996638" y="3879503"/>
                <a:ext cx="308880" cy="268560"/>
              </p14:xfrm>
            </p:contentPart>
          </mc:Choice>
          <mc:Fallback>
            <p:pic>
              <p:nvPicPr>
                <p:cNvPr id="43" name="Ink 42">
                  <a:extLst>
                    <a:ext uri="{FF2B5EF4-FFF2-40B4-BE49-F238E27FC236}">
                      <a16:creationId xmlns:a16="http://schemas.microsoft.com/office/drawing/2014/main" id="{D2CA023B-6476-7052-A6BA-D2D472B17CD4}"/>
                    </a:ext>
                  </a:extLst>
                </p:cNvPr>
                <p:cNvPicPr/>
                <p:nvPr/>
              </p:nvPicPr>
              <p:blipFill>
                <a:blip r:embed="rId71"/>
                <a:stretch>
                  <a:fillRect/>
                </a:stretch>
              </p:blipFill>
              <p:spPr>
                <a:xfrm>
                  <a:off x="987998" y="3870863"/>
                  <a:ext cx="3265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B178451C-4296-BD41-0517-575A4AD01463}"/>
                    </a:ext>
                  </a:extLst>
                </p14:cNvPr>
                <p14:cNvContentPartPr/>
                <p14:nvPr/>
              </p14:nvContentPartPr>
              <p14:xfrm>
                <a:off x="1420718" y="3976703"/>
                <a:ext cx="177840" cy="153000"/>
              </p14:xfrm>
            </p:contentPart>
          </mc:Choice>
          <mc:Fallback>
            <p:pic>
              <p:nvPicPr>
                <p:cNvPr id="44" name="Ink 43">
                  <a:extLst>
                    <a:ext uri="{FF2B5EF4-FFF2-40B4-BE49-F238E27FC236}">
                      <a16:creationId xmlns:a16="http://schemas.microsoft.com/office/drawing/2014/main" id="{B178451C-4296-BD41-0517-575A4AD01463}"/>
                    </a:ext>
                  </a:extLst>
                </p:cNvPr>
                <p:cNvPicPr/>
                <p:nvPr/>
              </p:nvPicPr>
              <p:blipFill>
                <a:blip r:embed="rId73"/>
                <a:stretch>
                  <a:fillRect/>
                </a:stretch>
              </p:blipFill>
              <p:spPr>
                <a:xfrm>
                  <a:off x="1411718" y="3967703"/>
                  <a:ext cx="195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D76AE347-2C64-F009-3F0D-B3B2FE4FD1FA}"/>
                    </a:ext>
                  </a:extLst>
                </p14:cNvPr>
                <p14:cNvContentPartPr/>
                <p14:nvPr/>
              </p14:nvContentPartPr>
              <p14:xfrm>
                <a:off x="1765958" y="3989303"/>
                <a:ext cx="32400" cy="111600"/>
              </p14:xfrm>
            </p:contentPart>
          </mc:Choice>
          <mc:Fallback>
            <p:pic>
              <p:nvPicPr>
                <p:cNvPr id="45" name="Ink 44">
                  <a:extLst>
                    <a:ext uri="{FF2B5EF4-FFF2-40B4-BE49-F238E27FC236}">
                      <a16:creationId xmlns:a16="http://schemas.microsoft.com/office/drawing/2014/main" id="{D76AE347-2C64-F009-3F0D-B3B2FE4FD1FA}"/>
                    </a:ext>
                  </a:extLst>
                </p:cNvPr>
                <p:cNvPicPr/>
                <p:nvPr/>
              </p:nvPicPr>
              <p:blipFill>
                <a:blip r:embed="rId75"/>
                <a:stretch>
                  <a:fillRect/>
                </a:stretch>
              </p:blipFill>
              <p:spPr>
                <a:xfrm>
                  <a:off x="1756958" y="3980663"/>
                  <a:ext cx="50040" cy="129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5809F216-01BB-22F5-3D86-0D4EAA5BD11A}"/>
                  </a:ext>
                </a:extLst>
              </p14:cNvPr>
              <p14:cNvContentPartPr/>
              <p14:nvPr/>
            </p14:nvContentPartPr>
            <p14:xfrm>
              <a:off x="613598" y="4771583"/>
              <a:ext cx="183240" cy="44640"/>
            </p14:xfrm>
          </p:contentPart>
        </mc:Choice>
        <mc:Fallback>
          <p:pic>
            <p:nvPicPr>
              <p:cNvPr id="47" name="Ink 46">
                <a:extLst>
                  <a:ext uri="{FF2B5EF4-FFF2-40B4-BE49-F238E27FC236}">
                    <a16:creationId xmlns:a16="http://schemas.microsoft.com/office/drawing/2014/main" id="{5809F216-01BB-22F5-3D86-0D4EAA5BD11A}"/>
                  </a:ext>
                </a:extLst>
              </p:cNvPr>
              <p:cNvPicPr/>
              <p:nvPr/>
            </p:nvPicPr>
            <p:blipFill>
              <a:blip r:embed="rId77"/>
              <a:stretch>
                <a:fillRect/>
              </a:stretch>
            </p:blipFill>
            <p:spPr>
              <a:xfrm>
                <a:off x="604958" y="4762943"/>
                <a:ext cx="200880" cy="62280"/>
              </a:xfrm>
              <a:prstGeom prst="rect">
                <a:avLst/>
              </a:prstGeom>
            </p:spPr>
          </p:pic>
        </mc:Fallback>
      </mc:AlternateContent>
      <p:grpSp>
        <p:nvGrpSpPr>
          <p:cNvPr id="57" name="Group 56">
            <a:extLst>
              <a:ext uri="{FF2B5EF4-FFF2-40B4-BE49-F238E27FC236}">
                <a16:creationId xmlns:a16="http://schemas.microsoft.com/office/drawing/2014/main" id="{E93AC2E5-AE99-3107-A366-14A95A67B23F}"/>
              </a:ext>
            </a:extLst>
          </p:cNvPr>
          <p:cNvGrpSpPr/>
          <p:nvPr/>
        </p:nvGrpSpPr>
        <p:grpSpPr>
          <a:xfrm>
            <a:off x="1048478" y="4579703"/>
            <a:ext cx="1464120" cy="325440"/>
            <a:chOff x="1048478" y="4579703"/>
            <a:chExt cx="1464120" cy="325440"/>
          </a:xfrm>
        </p:grpSpPr>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622AA39F-A8D0-4C7B-60A8-F601D0C7A3F3}"/>
                    </a:ext>
                  </a:extLst>
                </p14:cNvPr>
                <p14:cNvContentPartPr/>
                <p14:nvPr/>
              </p14:nvContentPartPr>
              <p14:xfrm>
                <a:off x="1048478" y="4634423"/>
                <a:ext cx="205920" cy="239760"/>
              </p14:xfrm>
            </p:contentPart>
          </mc:Choice>
          <mc:Fallback>
            <p:pic>
              <p:nvPicPr>
                <p:cNvPr id="48" name="Ink 47">
                  <a:extLst>
                    <a:ext uri="{FF2B5EF4-FFF2-40B4-BE49-F238E27FC236}">
                      <a16:creationId xmlns:a16="http://schemas.microsoft.com/office/drawing/2014/main" id="{622AA39F-A8D0-4C7B-60A8-F601D0C7A3F3}"/>
                    </a:ext>
                  </a:extLst>
                </p:cNvPr>
                <p:cNvPicPr/>
                <p:nvPr/>
              </p:nvPicPr>
              <p:blipFill>
                <a:blip r:embed="rId79"/>
                <a:stretch>
                  <a:fillRect/>
                </a:stretch>
              </p:blipFill>
              <p:spPr>
                <a:xfrm>
                  <a:off x="1039838" y="4625423"/>
                  <a:ext cx="2235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09E47467-127A-6BFC-375E-CF01063DC770}"/>
                    </a:ext>
                  </a:extLst>
                </p14:cNvPr>
                <p14:cNvContentPartPr/>
                <p14:nvPr/>
              </p14:nvContentPartPr>
              <p14:xfrm>
                <a:off x="1321358" y="4645583"/>
                <a:ext cx="32760" cy="230760"/>
              </p14:xfrm>
            </p:contentPart>
          </mc:Choice>
          <mc:Fallback>
            <p:pic>
              <p:nvPicPr>
                <p:cNvPr id="49" name="Ink 48">
                  <a:extLst>
                    <a:ext uri="{FF2B5EF4-FFF2-40B4-BE49-F238E27FC236}">
                      <a16:creationId xmlns:a16="http://schemas.microsoft.com/office/drawing/2014/main" id="{09E47467-127A-6BFC-375E-CF01063DC770}"/>
                    </a:ext>
                  </a:extLst>
                </p:cNvPr>
                <p:cNvPicPr/>
                <p:nvPr/>
              </p:nvPicPr>
              <p:blipFill>
                <a:blip r:embed="rId81"/>
                <a:stretch>
                  <a:fillRect/>
                </a:stretch>
              </p:blipFill>
              <p:spPr>
                <a:xfrm>
                  <a:off x="1312358" y="4636583"/>
                  <a:ext cx="504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71ED112E-0CF7-69CB-82D1-691AB42AFB13}"/>
                    </a:ext>
                  </a:extLst>
                </p14:cNvPr>
                <p14:cNvContentPartPr/>
                <p14:nvPr/>
              </p14:nvContentPartPr>
              <p14:xfrm>
                <a:off x="1459238" y="4748183"/>
                <a:ext cx="150840" cy="144360"/>
              </p14:xfrm>
            </p:contentPart>
          </mc:Choice>
          <mc:Fallback>
            <p:pic>
              <p:nvPicPr>
                <p:cNvPr id="50" name="Ink 49">
                  <a:extLst>
                    <a:ext uri="{FF2B5EF4-FFF2-40B4-BE49-F238E27FC236}">
                      <a16:creationId xmlns:a16="http://schemas.microsoft.com/office/drawing/2014/main" id="{71ED112E-0CF7-69CB-82D1-691AB42AFB13}"/>
                    </a:ext>
                  </a:extLst>
                </p:cNvPr>
                <p:cNvPicPr/>
                <p:nvPr/>
              </p:nvPicPr>
              <p:blipFill>
                <a:blip r:embed="rId83"/>
                <a:stretch>
                  <a:fillRect/>
                </a:stretch>
              </p:blipFill>
              <p:spPr>
                <a:xfrm>
                  <a:off x="1450598" y="4739183"/>
                  <a:ext cx="1684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C360B8E2-A864-82D6-3591-A9F85A834E17}"/>
                    </a:ext>
                  </a:extLst>
                </p14:cNvPr>
                <p14:cNvContentPartPr/>
                <p14:nvPr/>
              </p14:nvContentPartPr>
              <p14:xfrm>
                <a:off x="1816358" y="4579703"/>
                <a:ext cx="174600" cy="274320"/>
              </p14:xfrm>
            </p:contentPart>
          </mc:Choice>
          <mc:Fallback>
            <p:pic>
              <p:nvPicPr>
                <p:cNvPr id="52" name="Ink 51">
                  <a:extLst>
                    <a:ext uri="{FF2B5EF4-FFF2-40B4-BE49-F238E27FC236}">
                      <a16:creationId xmlns:a16="http://schemas.microsoft.com/office/drawing/2014/main" id="{C360B8E2-A864-82D6-3591-A9F85A834E17}"/>
                    </a:ext>
                  </a:extLst>
                </p:cNvPr>
                <p:cNvPicPr/>
                <p:nvPr/>
              </p:nvPicPr>
              <p:blipFill>
                <a:blip r:embed="rId85"/>
                <a:stretch>
                  <a:fillRect/>
                </a:stretch>
              </p:blipFill>
              <p:spPr>
                <a:xfrm>
                  <a:off x="1807358" y="4571063"/>
                  <a:ext cx="1922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67DCD813-6032-4025-E883-6168927EE246}"/>
                    </a:ext>
                  </a:extLst>
                </p14:cNvPr>
                <p14:cNvContentPartPr/>
                <p14:nvPr/>
              </p14:nvContentPartPr>
              <p14:xfrm>
                <a:off x="1746158" y="4727663"/>
                <a:ext cx="241200" cy="132840"/>
              </p14:xfrm>
            </p:contentPart>
          </mc:Choice>
          <mc:Fallback>
            <p:pic>
              <p:nvPicPr>
                <p:cNvPr id="53" name="Ink 52">
                  <a:extLst>
                    <a:ext uri="{FF2B5EF4-FFF2-40B4-BE49-F238E27FC236}">
                      <a16:creationId xmlns:a16="http://schemas.microsoft.com/office/drawing/2014/main" id="{67DCD813-6032-4025-E883-6168927EE246}"/>
                    </a:ext>
                  </a:extLst>
                </p:cNvPr>
                <p:cNvPicPr/>
                <p:nvPr/>
              </p:nvPicPr>
              <p:blipFill>
                <a:blip r:embed="rId87"/>
                <a:stretch>
                  <a:fillRect/>
                </a:stretch>
              </p:blipFill>
              <p:spPr>
                <a:xfrm>
                  <a:off x="1737158" y="4718663"/>
                  <a:ext cx="258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10EF247C-B543-28D3-F637-28062A68C173}"/>
                    </a:ext>
                  </a:extLst>
                </p14:cNvPr>
                <p14:cNvContentPartPr/>
                <p14:nvPr/>
              </p14:nvContentPartPr>
              <p14:xfrm>
                <a:off x="2047838" y="4679423"/>
                <a:ext cx="360" cy="11520"/>
              </p14:xfrm>
            </p:contentPart>
          </mc:Choice>
          <mc:Fallback>
            <p:pic>
              <p:nvPicPr>
                <p:cNvPr id="54" name="Ink 53">
                  <a:extLst>
                    <a:ext uri="{FF2B5EF4-FFF2-40B4-BE49-F238E27FC236}">
                      <a16:creationId xmlns:a16="http://schemas.microsoft.com/office/drawing/2014/main" id="{10EF247C-B543-28D3-F637-28062A68C173}"/>
                    </a:ext>
                  </a:extLst>
                </p:cNvPr>
                <p:cNvPicPr/>
                <p:nvPr/>
              </p:nvPicPr>
              <p:blipFill>
                <a:blip r:embed="rId89"/>
                <a:stretch>
                  <a:fillRect/>
                </a:stretch>
              </p:blipFill>
              <p:spPr>
                <a:xfrm>
                  <a:off x="2038838" y="4670783"/>
                  <a:ext cx="180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DD5B67D3-07F2-6696-DAE7-2FE9F81CABAC}"/>
                    </a:ext>
                  </a:extLst>
                </p14:cNvPr>
                <p14:cNvContentPartPr/>
                <p14:nvPr/>
              </p14:nvContentPartPr>
              <p14:xfrm>
                <a:off x="2115878" y="4744943"/>
                <a:ext cx="396720" cy="160200"/>
              </p14:xfrm>
            </p:contentPart>
          </mc:Choice>
          <mc:Fallback>
            <p:pic>
              <p:nvPicPr>
                <p:cNvPr id="55" name="Ink 54">
                  <a:extLst>
                    <a:ext uri="{FF2B5EF4-FFF2-40B4-BE49-F238E27FC236}">
                      <a16:creationId xmlns:a16="http://schemas.microsoft.com/office/drawing/2014/main" id="{DD5B67D3-07F2-6696-DAE7-2FE9F81CABAC}"/>
                    </a:ext>
                  </a:extLst>
                </p:cNvPr>
                <p:cNvPicPr/>
                <p:nvPr/>
              </p:nvPicPr>
              <p:blipFill>
                <a:blip r:embed="rId91"/>
                <a:stretch>
                  <a:fillRect/>
                </a:stretch>
              </p:blipFill>
              <p:spPr>
                <a:xfrm>
                  <a:off x="2107238" y="4736303"/>
                  <a:ext cx="4143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361062CF-A092-2F26-74D5-C541C427D22E}"/>
                    </a:ext>
                  </a:extLst>
                </p14:cNvPr>
                <p14:cNvContentPartPr/>
                <p14:nvPr/>
              </p14:nvContentPartPr>
              <p14:xfrm>
                <a:off x="2473718" y="4626503"/>
                <a:ext cx="11520" cy="46080"/>
              </p14:xfrm>
            </p:contentPart>
          </mc:Choice>
          <mc:Fallback>
            <p:pic>
              <p:nvPicPr>
                <p:cNvPr id="56" name="Ink 55">
                  <a:extLst>
                    <a:ext uri="{FF2B5EF4-FFF2-40B4-BE49-F238E27FC236}">
                      <a16:creationId xmlns:a16="http://schemas.microsoft.com/office/drawing/2014/main" id="{361062CF-A092-2F26-74D5-C541C427D22E}"/>
                    </a:ext>
                  </a:extLst>
                </p:cNvPr>
                <p:cNvPicPr/>
                <p:nvPr/>
              </p:nvPicPr>
              <p:blipFill>
                <a:blip r:embed="rId93"/>
                <a:stretch>
                  <a:fillRect/>
                </a:stretch>
              </p:blipFill>
              <p:spPr>
                <a:xfrm>
                  <a:off x="2465078" y="4617503"/>
                  <a:ext cx="29160" cy="6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FE6665A2-4F53-A360-7594-C488913E1A87}"/>
                  </a:ext>
                </a:extLst>
              </p14:cNvPr>
              <p14:cNvContentPartPr/>
              <p14:nvPr/>
            </p14:nvContentPartPr>
            <p14:xfrm>
              <a:off x="494798" y="5360903"/>
              <a:ext cx="168120" cy="12960"/>
            </p14:xfrm>
          </p:contentPart>
        </mc:Choice>
        <mc:Fallback>
          <p:pic>
            <p:nvPicPr>
              <p:cNvPr id="61" name="Ink 60">
                <a:extLst>
                  <a:ext uri="{FF2B5EF4-FFF2-40B4-BE49-F238E27FC236}">
                    <a16:creationId xmlns:a16="http://schemas.microsoft.com/office/drawing/2014/main" id="{FE6665A2-4F53-A360-7594-C488913E1A87}"/>
                  </a:ext>
                </a:extLst>
              </p:cNvPr>
              <p:cNvPicPr/>
              <p:nvPr/>
            </p:nvPicPr>
            <p:blipFill>
              <a:blip r:embed="rId95"/>
              <a:stretch>
                <a:fillRect/>
              </a:stretch>
            </p:blipFill>
            <p:spPr>
              <a:xfrm>
                <a:off x="485798" y="5351903"/>
                <a:ext cx="185760" cy="30600"/>
              </a:xfrm>
              <a:prstGeom prst="rect">
                <a:avLst/>
              </a:prstGeom>
            </p:spPr>
          </p:pic>
        </mc:Fallback>
      </mc:AlternateContent>
      <p:grpSp>
        <p:nvGrpSpPr>
          <p:cNvPr id="77" name="Group 76">
            <a:extLst>
              <a:ext uri="{FF2B5EF4-FFF2-40B4-BE49-F238E27FC236}">
                <a16:creationId xmlns:a16="http://schemas.microsoft.com/office/drawing/2014/main" id="{FF7BE31B-B14F-D996-22C9-A38FA0A5D7CF}"/>
              </a:ext>
            </a:extLst>
          </p:cNvPr>
          <p:cNvGrpSpPr/>
          <p:nvPr/>
        </p:nvGrpSpPr>
        <p:grpSpPr>
          <a:xfrm>
            <a:off x="953438" y="5248943"/>
            <a:ext cx="598680" cy="274320"/>
            <a:chOff x="953438" y="5248943"/>
            <a:chExt cx="598680" cy="274320"/>
          </a:xfrm>
        </p:grpSpPr>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BD8E4269-B522-5087-1FA1-1075F768B105}"/>
                    </a:ext>
                  </a:extLst>
                </p14:cNvPr>
                <p14:cNvContentPartPr/>
                <p14:nvPr/>
              </p14:nvContentPartPr>
              <p14:xfrm>
                <a:off x="953438" y="5248943"/>
                <a:ext cx="214560" cy="237240"/>
              </p14:xfrm>
            </p:contentPart>
          </mc:Choice>
          <mc:Fallback>
            <p:pic>
              <p:nvPicPr>
                <p:cNvPr id="62" name="Ink 61">
                  <a:extLst>
                    <a:ext uri="{FF2B5EF4-FFF2-40B4-BE49-F238E27FC236}">
                      <a16:creationId xmlns:a16="http://schemas.microsoft.com/office/drawing/2014/main" id="{BD8E4269-B522-5087-1FA1-1075F768B105}"/>
                    </a:ext>
                  </a:extLst>
                </p:cNvPr>
                <p:cNvPicPr/>
                <p:nvPr/>
              </p:nvPicPr>
              <p:blipFill>
                <a:blip r:embed="rId97"/>
                <a:stretch>
                  <a:fillRect/>
                </a:stretch>
              </p:blipFill>
              <p:spPr>
                <a:xfrm>
                  <a:off x="944798" y="5239943"/>
                  <a:ext cx="2322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8C3CC757-8D58-4A71-815A-F9DB25EFAFEC}"/>
                    </a:ext>
                  </a:extLst>
                </p14:cNvPr>
                <p14:cNvContentPartPr/>
                <p14:nvPr/>
              </p14:nvContentPartPr>
              <p14:xfrm>
                <a:off x="1228478" y="5262983"/>
                <a:ext cx="56520" cy="249480"/>
              </p14:xfrm>
            </p:contentPart>
          </mc:Choice>
          <mc:Fallback>
            <p:pic>
              <p:nvPicPr>
                <p:cNvPr id="63" name="Ink 62">
                  <a:extLst>
                    <a:ext uri="{FF2B5EF4-FFF2-40B4-BE49-F238E27FC236}">
                      <a16:creationId xmlns:a16="http://schemas.microsoft.com/office/drawing/2014/main" id="{8C3CC757-8D58-4A71-815A-F9DB25EFAFEC}"/>
                    </a:ext>
                  </a:extLst>
                </p:cNvPr>
                <p:cNvPicPr/>
                <p:nvPr/>
              </p:nvPicPr>
              <p:blipFill>
                <a:blip r:embed="rId99"/>
                <a:stretch>
                  <a:fillRect/>
                </a:stretch>
              </p:blipFill>
              <p:spPr>
                <a:xfrm>
                  <a:off x="1219838" y="5254343"/>
                  <a:ext cx="741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0DCC44A9-6ECB-4662-D554-04ECEFF4BD99}"/>
                    </a:ext>
                  </a:extLst>
                </p14:cNvPr>
                <p14:cNvContentPartPr/>
                <p14:nvPr/>
              </p14:nvContentPartPr>
              <p14:xfrm>
                <a:off x="1372478" y="5374223"/>
                <a:ext cx="179640" cy="149040"/>
              </p14:xfrm>
            </p:contentPart>
          </mc:Choice>
          <mc:Fallback>
            <p:pic>
              <p:nvPicPr>
                <p:cNvPr id="64" name="Ink 63">
                  <a:extLst>
                    <a:ext uri="{FF2B5EF4-FFF2-40B4-BE49-F238E27FC236}">
                      <a16:creationId xmlns:a16="http://schemas.microsoft.com/office/drawing/2014/main" id="{0DCC44A9-6ECB-4662-D554-04ECEFF4BD99}"/>
                    </a:ext>
                  </a:extLst>
                </p:cNvPr>
                <p:cNvPicPr/>
                <p:nvPr/>
              </p:nvPicPr>
              <p:blipFill>
                <a:blip r:embed="rId101"/>
                <a:stretch>
                  <a:fillRect/>
                </a:stretch>
              </p:blipFill>
              <p:spPr>
                <a:xfrm>
                  <a:off x="1363838" y="5365583"/>
                  <a:ext cx="197280" cy="166680"/>
                </a:xfrm>
                <a:prstGeom prst="rect">
                  <a:avLst/>
                </a:prstGeom>
              </p:spPr>
            </p:pic>
          </mc:Fallback>
        </mc:AlternateContent>
      </p:grpSp>
      <p:grpSp>
        <p:nvGrpSpPr>
          <p:cNvPr id="76" name="Group 75">
            <a:extLst>
              <a:ext uri="{FF2B5EF4-FFF2-40B4-BE49-F238E27FC236}">
                <a16:creationId xmlns:a16="http://schemas.microsoft.com/office/drawing/2014/main" id="{CF1137EF-28AC-BD22-BD2A-F76C249E16E8}"/>
              </a:ext>
            </a:extLst>
          </p:cNvPr>
          <p:cNvGrpSpPr/>
          <p:nvPr/>
        </p:nvGrpSpPr>
        <p:grpSpPr>
          <a:xfrm>
            <a:off x="1823198" y="5238143"/>
            <a:ext cx="694800" cy="421560"/>
            <a:chOff x="1823198" y="5238143"/>
            <a:chExt cx="694800" cy="421560"/>
          </a:xfrm>
        </p:grpSpPr>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E175D820-C924-59F9-18E5-99366C4438DC}"/>
                    </a:ext>
                  </a:extLst>
                </p14:cNvPr>
                <p14:cNvContentPartPr/>
                <p14:nvPr/>
              </p14:nvContentPartPr>
              <p14:xfrm>
                <a:off x="1823198" y="5257583"/>
                <a:ext cx="226080" cy="402120"/>
              </p14:xfrm>
            </p:contentPart>
          </mc:Choice>
          <mc:Fallback>
            <p:pic>
              <p:nvPicPr>
                <p:cNvPr id="65" name="Ink 64">
                  <a:extLst>
                    <a:ext uri="{FF2B5EF4-FFF2-40B4-BE49-F238E27FC236}">
                      <a16:creationId xmlns:a16="http://schemas.microsoft.com/office/drawing/2014/main" id="{E175D820-C924-59F9-18E5-99366C4438DC}"/>
                    </a:ext>
                  </a:extLst>
                </p:cNvPr>
                <p:cNvPicPr/>
                <p:nvPr/>
              </p:nvPicPr>
              <p:blipFill>
                <a:blip r:embed="rId103"/>
                <a:stretch>
                  <a:fillRect/>
                </a:stretch>
              </p:blipFill>
              <p:spPr>
                <a:xfrm>
                  <a:off x="1814558" y="5248943"/>
                  <a:ext cx="2437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31FAB361-589B-D4EC-E6DA-C5BBA6FCA5F0}"/>
                    </a:ext>
                  </a:extLst>
                </p14:cNvPr>
                <p14:cNvContentPartPr/>
                <p14:nvPr/>
              </p14:nvContentPartPr>
              <p14:xfrm>
                <a:off x="2085278" y="5334983"/>
                <a:ext cx="5400" cy="26280"/>
              </p14:xfrm>
            </p:contentPart>
          </mc:Choice>
          <mc:Fallback>
            <p:pic>
              <p:nvPicPr>
                <p:cNvPr id="66" name="Ink 65">
                  <a:extLst>
                    <a:ext uri="{FF2B5EF4-FFF2-40B4-BE49-F238E27FC236}">
                      <a16:creationId xmlns:a16="http://schemas.microsoft.com/office/drawing/2014/main" id="{31FAB361-589B-D4EC-E6DA-C5BBA6FCA5F0}"/>
                    </a:ext>
                  </a:extLst>
                </p:cNvPr>
                <p:cNvPicPr/>
                <p:nvPr/>
              </p:nvPicPr>
              <p:blipFill>
                <a:blip r:embed="rId105"/>
                <a:stretch>
                  <a:fillRect/>
                </a:stretch>
              </p:blipFill>
              <p:spPr>
                <a:xfrm>
                  <a:off x="2076638" y="5326343"/>
                  <a:ext cx="230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7" name="Ink 66">
                  <a:extLst>
                    <a:ext uri="{FF2B5EF4-FFF2-40B4-BE49-F238E27FC236}">
                      <a16:creationId xmlns:a16="http://schemas.microsoft.com/office/drawing/2014/main" id="{60006DEA-8E5A-6CBC-5889-9E07E950F10A}"/>
                    </a:ext>
                  </a:extLst>
                </p14:cNvPr>
                <p14:cNvContentPartPr/>
                <p14:nvPr/>
              </p14:nvContentPartPr>
              <p14:xfrm>
                <a:off x="2162318" y="5383583"/>
                <a:ext cx="349920" cy="147600"/>
              </p14:xfrm>
            </p:contentPart>
          </mc:Choice>
          <mc:Fallback>
            <p:pic>
              <p:nvPicPr>
                <p:cNvPr id="67" name="Ink 66">
                  <a:extLst>
                    <a:ext uri="{FF2B5EF4-FFF2-40B4-BE49-F238E27FC236}">
                      <a16:creationId xmlns:a16="http://schemas.microsoft.com/office/drawing/2014/main" id="{60006DEA-8E5A-6CBC-5889-9E07E950F10A}"/>
                    </a:ext>
                  </a:extLst>
                </p:cNvPr>
                <p:cNvPicPr/>
                <p:nvPr/>
              </p:nvPicPr>
              <p:blipFill>
                <a:blip r:embed="rId107"/>
                <a:stretch>
                  <a:fillRect/>
                </a:stretch>
              </p:blipFill>
              <p:spPr>
                <a:xfrm>
                  <a:off x="2153678" y="5374943"/>
                  <a:ext cx="3675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79C95B62-A8B2-E095-E738-3EED08097992}"/>
                    </a:ext>
                  </a:extLst>
                </p14:cNvPr>
                <p14:cNvContentPartPr/>
                <p14:nvPr/>
              </p14:nvContentPartPr>
              <p14:xfrm>
                <a:off x="2511158" y="5238143"/>
                <a:ext cx="6840" cy="29160"/>
              </p14:xfrm>
            </p:contentPart>
          </mc:Choice>
          <mc:Fallback>
            <p:pic>
              <p:nvPicPr>
                <p:cNvPr id="68" name="Ink 67">
                  <a:extLst>
                    <a:ext uri="{FF2B5EF4-FFF2-40B4-BE49-F238E27FC236}">
                      <a16:creationId xmlns:a16="http://schemas.microsoft.com/office/drawing/2014/main" id="{79C95B62-A8B2-E095-E738-3EED08097992}"/>
                    </a:ext>
                  </a:extLst>
                </p:cNvPr>
                <p:cNvPicPr/>
                <p:nvPr/>
              </p:nvPicPr>
              <p:blipFill>
                <a:blip r:embed="rId109"/>
                <a:stretch>
                  <a:fillRect/>
                </a:stretch>
              </p:blipFill>
              <p:spPr>
                <a:xfrm>
                  <a:off x="2502158" y="5229143"/>
                  <a:ext cx="24480" cy="46800"/>
                </a:xfrm>
                <a:prstGeom prst="rect">
                  <a:avLst/>
                </a:prstGeom>
              </p:spPr>
            </p:pic>
          </mc:Fallback>
        </mc:AlternateContent>
      </p:grpSp>
      <p:grpSp>
        <p:nvGrpSpPr>
          <p:cNvPr id="75" name="Group 74">
            <a:extLst>
              <a:ext uri="{FF2B5EF4-FFF2-40B4-BE49-F238E27FC236}">
                <a16:creationId xmlns:a16="http://schemas.microsoft.com/office/drawing/2014/main" id="{2B3965E3-7AB3-2A6C-F9DE-792006D83857}"/>
              </a:ext>
            </a:extLst>
          </p:cNvPr>
          <p:cNvGrpSpPr/>
          <p:nvPr/>
        </p:nvGrpSpPr>
        <p:grpSpPr>
          <a:xfrm>
            <a:off x="2795918" y="3807503"/>
            <a:ext cx="2000880" cy="1962720"/>
            <a:chOff x="2795918" y="3807503"/>
            <a:chExt cx="2000880" cy="1962720"/>
          </a:xfrm>
        </p:grpSpPr>
        <mc:AlternateContent xmlns:mc="http://schemas.openxmlformats.org/markup-compatibility/2006">
          <mc:Choice xmlns:p14="http://schemas.microsoft.com/office/powerpoint/2010/main" Requires="p14">
            <p:contentPart p14:bwMode="auto" r:id="rId110">
              <p14:nvContentPartPr>
                <p14:cNvPr id="58" name="Ink 57">
                  <a:extLst>
                    <a:ext uri="{FF2B5EF4-FFF2-40B4-BE49-F238E27FC236}">
                      <a16:creationId xmlns:a16="http://schemas.microsoft.com/office/drawing/2014/main" id="{285B0731-5273-8456-6436-48E3AE13AA8B}"/>
                    </a:ext>
                  </a:extLst>
                </p14:cNvPr>
                <p14:cNvContentPartPr/>
                <p14:nvPr/>
              </p14:nvContentPartPr>
              <p14:xfrm>
                <a:off x="2831198" y="4685903"/>
                <a:ext cx="530280" cy="243720"/>
              </p14:xfrm>
            </p:contentPart>
          </mc:Choice>
          <mc:Fallback>
            <p:pic>
              <p:nvPicPr>
                <p:cNvPr id="58" name="Ink 57">
                  <a:extLst>
                    <a:ext uri="{FF2B5EF4-FFF2-40B4-BE49-F238E27FC236}">
                      <a16:creationId xmlns:a16="http://schemas.microsoft.com/office/drawing/2014/main" id="{285B0731-5273-8456-6436-48E3AE13AA8B}"/>
                    </a:ext>
                  </a:extLst>
                </p:cNvPr>
                <p:cNvPicPr/>
                <p:nvPr/>
              </p:nvPicPr>
              <p:blipFill>
                <a:blip r:embed="rId111"/>
                <a:stretch>
                  <a:fillRect/>
                </a:stretch>
              </p:blipFill>
              <p:spPr>
                <a:xfrm>
                  <a:off x="2822558" y="4676903"/>
                  <a:ext cx="547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Ink 58">
                  <a:extLst>
                    <a:ext uri="{FF2B5EF4-FFF2-40B4-BE49-F238E27FC236}">
                      <a16:creationId xmlns:a16="http://schemas.microsoft.com/office/drawing/2014/main" id="{3A0BB812-FB06-40DA-8C06-493159A8F2E6}"/>
                    </a:ext>
                  </a:extLst>
                </p14:cNvPr>
                <p14:cNvContentPartPr/>
                <p14:nvPr/>
              </p14:nvContentPartPr>
              <p14:xfrm>
                <a:off x="3469478" y="4676903"/>
                <a:ext cx="18000" cy="167040"/>
              </p14:xfrm>
            </p:contentPart>
          </mc:Choice>
          <mc:Fallback>
            <p:pic>
              <p:nvPicPr>
                <p:cNvPr id="59" name="Ink 58">
                  <a:extLst>
                    <a:ext uri="{FF2B5EF4-FFF2-40B4-BE49-F238E27FC236}">
                      <a16:creationId xmlns:a16="http://schemas.microsoft.com/office/drawing/2014/main" id="{3A0BB812-FB06-40DA-8C06-493159A8F2E6}"/>
                    </a:ext>
                  </a:extLst>
                </p:cNvPr>
                <p:cNvPicPr/>
                <p:nvPr/>
              </p:nvPicPr>
              <p:blipFill>
                <a:blip r:embed="rId113"/>
                <a:stretch>
                  <a:fillRect/>
                </a:stretch>
              </p:blipFill>
              <p:spPr>
                <a:xfrm>
                  <a:off x="3460478" y="4667903"/>
                  <a:ext cx="356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93828518-A4C6-57F3-DEDE-19F4B715EC78}"/>
                    </a:ext>
                  </a:extLst>
                </p14:cNvPr>
                <p14:cNvContentPartPr/>
                <p14:nvPr/>
              </p14:nvContentPartPr>
              <p14:xfrm>
                <a:off x="3412958" y="4718303"/>
                <a:ext cx="644760" cy="148680"/>
              </p14:xfrm>
            </p:contentPart>
          </mc:Choice>
          <mc:Fallback>
            <p:pic>
              <p:nvPicPr>
                <p:cNvPr id="60" name="Ink 59">
                  <a:extLst>
                    <a:ext uri="{FF2B5EF4-FFF2-40B4-BE49-F238E27FC236}">
                      <a16:creationId xmlns:a16="http://schemas.microsoft.com/office/drawing/2014/main" id="{93828518-A4C6-57F3-DEDE-19F4B715EC78}"/>
                    </a:ext>
                  </a:extLst>
                </p:cNvPr>
                <p:cNvPicPr/>
                <p:nvPr/>
              </p:nvPicPr>
              <p:blipFill>
                <a:blip r:embed="rId115"/>
                <a:stretch>
                  <a:fillRect/>
                </a:stretch>
              </p:blipFill>
              <p:spPr>
                <a:xfrm>
                  <a:off x="3404318" y="4709663"/>
                  <a:ext cx="662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E633B382-8A09-0C51-F319-5AE1E1340938}"/>
                    </a:ext>
                  </a:extLst>
                </p14:cNvPr>
                <p14:cNvContentPartPr/>
                <p14:nvPr/>
              </p14:nvContentPartPr>
              <p14:xfrm>
                <a:off x="2795918" y="5375303"/>
                <a:ext cx="91440" cy="162360"/>
              </p14:xfrm>
            </p:contentPart>
          </mc:Choice>
          <mc:Fallback>
            <p:pic>
              <p:nvPicPr>
                <p:cNvPr id="69" name="Ink 68">
                  <a:extLst>
                    <a:ext uri="{FF2B5EF4-FFF2-40B4-BE49-F238E27FC236}">
                      <a16:creationId xmlns:a16="http://schemas.microsoft.com/office/drawing/2014/main" id="{E633B382-8A09-0C51-F319-5AE1E1340938}"/>
                    </a:ext>
                  </a:extLst>
                </p:cNvPr>
                <p:cNvPicPr/>
                <p:nvPr/>
              </p:nvPicPr>
              <p:blipFill>
                <a:blip r:embed="rId117"/>
                <a:stretch>
                  <a:fillRect/>
                </a:stretch>
              </p:blipFill>
              <p:spPr>
                <a:xfrm>
                  <a:off x="2787278" y="5366663"/>
                  <a:ext cx="109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B0E723EF-3972-0B6A-DA36-FE0C9A722582}"/>
                    </a:ext>
                  </a:extLst>
                </p14:cNvPr>
                <p14:cNvContentPartPr/>
                <p14:nvPr/>
              </p14:nvContentPartPr>
              <p14:xfrm>
                <a:off x="2968358" y="5285663"/>
                <a:ext cx="63000" cy="228240"/>
              </p14:xfrm>
            </p:contentPart>
          </mc:Choice>
          <mc:Fallback>
            <p:pic>
              <p:nvPicPr>
                <p:cNvPr id="70" name="Ink 69">
                  <a:extLst>
                    <a:ext uri="{FF2B5EF4-FFF2-40B4-BE49-F238E27FC236}">
                      <a16:creationId xmlns:a16="http://schemas.microsoft.com/office/drawing/2014/main" id="{B0E723EF-3972-0B6A-DA36-FE0C9A722582}"/>
                    </a:ext>
                  </a:extLst>
                </p:cNvPr>
                <p:cNvPicPr/>
                <p:nvPr/>
              </p:nvPicPr>
              <p:blipFill>
                <a:blip r:embed="rId119"/>
                <a:stretch>
                  <a:fillRect/>
                </a:stretch>
              </p:blipFill>
              <p:spPr>
                <a:xfrm>
                  <a:off x="2959718" y="5277023"/>
                  <a:ext cx="806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9CAC98C4-FE29-EAC4-01DC-21FF00394CEE}"/>
                    </a:ext>
                  </a:extLst>
                </p14:cNvPr>
                <p14:cNvContentPartPr/>
                <p14:nvPr/>
              </p14:nvContentPartPr>
              <p14:xfrm>
                <a:off x="2988158" y="5330663"/>
                <a:ext cx="326160" cy="188640"/>
              </p14:xfrm>
            </p:contentPart>
          </mc:Choice>
          <mc:Fallback>
            <p:pic>
              <p:nvPicPr>
                <p:cNvPr id="71" name="Ink 70">
                  <a:extLst>
                    <a:ext uri="{FF2B5EF4-FFF2-40B4-BE49-F238E27FC236}">
                      <a16:creationId xmlns:a16="http://schemas.microsoft.com/office/drawing/2014/main" id="{9CAC98C4-FE29-EAC4-01DC-21FF00394CEE}"/>
                    </a:ext>
                  </a:extLst>
                </p:cNvPr>
                <p:cNvPicPr/>
                <p:nvPr/>
              </p:nvPicPr>
              <p:blipFill>
                <a:blip r:embed="rId121"/>
                <a:stretch>
                  <a:fillRect/>
                </a:stretch>
              </p:blipFill>
              <p:spPr>
                <a:xfrm>
                  <a:off x="2979158" y="5321663"/>
                  <a:ext cx="343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84123A2B-5C34-A1C2-7101-1FE3664D6D2A}"/>
                    </a:ext>
                  </a:extLst>
                </p14:cNvPr>
                <p14:cNvContentPartPr/>
                <p14:nvPr/>
              </p14:nvContentPartPr>
              <p14:xfrm>
                <a:off x="3488558" y="5353343"/>
                <a:ext cx="459360" cy="271080"/>
              </p14:xfrm>
            </p:contentPart>
          </mc:Choice>
          <mc:Fallback>
            <p:pic>
              <p:nvPicPr>
                <p:cNvPr id="72" name="Ink 71">
                  <a:extLst>
                    <a:ext uri="{FF2B5EF4-FFF2-40B4-BE49-F238E27FC236}">
                      <a16:creationId xmlns:a16="http://schemas.microsoft.com/office/drawing/2014/main" id="{84123A2B-5C34-A1C2-7101-1FE3664D6D2A}"/>
                    </a:ext>
                  </a:extLst>
                </p:cNvPr>
                <p:cNvPicPr/>
                <p:nvPr/>
              </p:nvPicPr>
              <p:blipFill>
                <a:blip r:embed="rId123"/>
                <a:stretch>
                  <a:fillRect/>
                </a:stretch>
              </p:blipFill>
              <p:spPr>
                <a:xfrm>
                  <a:off x="3479558" y="5344703"/>
                  <a:ext cx="4770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B3ACDB8B-A9F2-70F0-EA3C-76956A39730B}"/>
                    </a:ext>
                  </a:extLst>
                </p14:cNvPr>
                <p14:cNvContentPartPr/>
                <p14:nvPr/>
              </p14:nvContentPartPr>
              <p14:xfrm>
                <a:off x="3989318" y="5387183"/>
                <a:ext cx="156960" cy="186840"/>
              </p14:xfrm>
            </p:contentPart>
          </mc:Choice>
          <mc:Fallback>
            <p:pic>
              <p:nvPicPr>
                <p:cNvPr id="73" name="Ink 72">
                  <a:extLst>
                    <a:ext uri="{FF2B5EF4-FFF2-40B4-BE49-F238E27FC236}">
                      <a16:creationId xmlns:a16="http://schemas.microsoft.com/office/drawing/2014/main" id="{B3ACDB8B-A9F2-70F0-EA3C-76956A39730B}"/>
                    </a:ext>
                  </a:extLst>
                </p:cNvPr>
                <p:cNvPicPr/>
                <p:nvPr/>
              </p:nvPicPr>
              <p:blipFill>
                <a:blip r:embed="rId125"/>
                <a:stretch>
                  <a:fillRect/>
                </a:stretch>
              </p:blipFill>
              <p:spPr>
                <a:xfrm>
                  <a:off x="3980318" y="5378543"/>
                  <a:ext cx="1746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F1F45CFF-7329-0DA6-8323-EB9AE8690331}"/>
                    </a:ext>
                  </a:extLst>
                </p14:cNvPr>
                <p14:cNvContentPartPr/>
                <p14:nvPr/>
              </p14:nvContentPartPr>
              <p14:xfrm>
                <a:off x="3820118" y="3807503"/>
                <a:ext cx="976680" cy="1962720"/>
              </p14:xfrm>
            </p:contentPart>
          </mc:Choice>
          <mc:Fallback>
            <p:pic>
              <p:nvPicPr>
                <p:cNvPr id="74" name="Ink 73">
                  <a:extLst>
                    <a:ext uri="{FF2B5EF4-FFF2-40B4-BE49-F238E27FC236}">
                      <a16:creationId xmlns:a16="http://schemas.microsoft.com/office/drawing/2014/main" id="{F1F45CFF-7329-0DA6-8323-EB9AE8690331}"/>
                    </a:ext>
                  </a:extLst>
                </p:cNvPr>
                <p:cNvPicPr/>
                <p:nvPr/>
              </p:nvPicPr>
              <p:blipFill>
                <a:blip r:embed="rId127"/>
                <a:stretch>
                  <a:fillRect/>
                </a:stretch>
              </p:blipFill>
              <p:spPr>
                <a:xfrm>
                  <a:off x="3811478" y="3798863"/>
                  <a:ext cx="994320" cy="198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6967A9F4-B2D7-E931-D642-29BBB7D3E4A4}"/>
                  </a:ext>
                </a:extLst>
              </p14:cNvPr>
              <p14:cNvContentPartPr/>
              <p14:nvPr/>
            </p14:nvContentPartPr>
            <p14:xfrm>
              <a:off x="4652438" y="4753223"/>
              <a:ext cx="435600" cy="19440"/>
            </p14:xfrm>
          </p:contentPart>
        </mc:Choice>
        <mc:Fallback>
          <p:pic>
            <p:nvPicPr>
              <p:cNvPr id="78" name="Ink 77">
                <a:extLst>
                  <a:ext uri="{FF2B5EF4-FFF2-40B4-BE49-F238E27FC236}">
                    <a16:creationId xmlns:a16="http://schemas.microsoft.com/office/drawing/2014/main" id="{6967A9F4-B2D7-E931-D642-29BBB7D3E4A4}"/>
                  </a:ext>
                </a:extLst>
              </p:cNvPr>
              <p:cNvPicPr/>
              <p:nvPr/>
            </p:nvPicPr>
            <p:blipFill>
              <a:blip r:embed="rId129"/>
              <a:stretch>
                <a:fillRect/>
              </a:stretch>
            </p:blipFill>
            <p:spPr>
              <a:xfrm>
                <a:off x="4643438" y="4744583"/>
                <a:ext cx="4532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9353AB60-DFEF-633E-274C-7A5051ACB2EF}"/>
                  </a:ext>
                </a:extLst>
              </p14:cNvPr>
              <p14:cNvContentPartPr/>
              <p14:nvPr/>
            </p14:nvContentPartPr>
            <p14:xfrm>
              <a:off x="6445598" y="4557743"/>
              <a:ext cx="266040" cy="263880"/>
            </p14:xfrm>
          </p:contentPart>
        </mc:Choice>
        <mc:Fallback>
          <p:pic>
            <p:nvPicPr>
              <p:cNvPr id="79" name="Ink 78">
                <a:extLst>
                  <a:ext uri="{FF2B5EF4-FFF2-40B4-BE49-F238E27FC236}">
                    <a16:creationId xmlns:a16="http://schemas.microsoft.com/office/drawing/2014/main" id="{9353AB60-DFEF-633E-274C-7A5051ACB2EF}"/>
                  </a:ext>
                </a:extLst>
              </p:cNvPr>
              <p:cNvPicPr/>
              <p:nvPr/>
            </p:nvPicPr>
            <p:blipFill>
              <a:blip r:embed="rId131"/>
              <a:stretch>
                <a:fillRect/>
              </a:stretch>
            </p:blipFill>
            <p:spPr>
              <a:xfrm>
                <a:off x="6436598" y="4548743"/>
                <a:ext cx="2836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3F251801-87C3-8EBB-B633-D5031C82E592}"/>
                  </a:ext>
                </a:extLst>
              </p14:cNvPr>
              <p14:cNvContentPartPr/>
              <p14:nvPr/>
            </p14:nvContentPartPr>
            <p14:xfrm>
              <a:off x="6753038" y="4590863"/>
              <a:ext cx="41400" cy="259920"/>
            </p14:xfrm>
          </p:contentPart>
        </mc:Choice>
        <mc:Fallback>
          <p:pic>
            <p:nvPicPr>
              <p:cNvPr id="80" name="Ink 79">
                <a:extLst>
                  <a:ext uri="{FF2B5EF4-FFF2-40B4-BE49-F238E27FC236}">
                    <a16:creationId xmlns:a16="http://schemas.microsoft.com/office/drawing/2014/main" id="{3F251801-87C3-8EBB-B633-D5031C82E592}"/>
                  </a:ext>
                </a:extLst>
              </p:cNvPr>
              <p:cNvPicPr/>
              <p:nvPr/>
            </p:nvPicPr>
            <p:blipFill>
              <a:blip r:embed="rId133"/>
              <a:stretch>
                <a:fillRect/>
              </a:stretch>
            </p:blipFill>
            <p:spPr>
              <a:xfrm>
                <a:off x="6744398" y="4581863"/>
                <a:ext cx="590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EE5B6CBF-0F06-0CD8-D4F6-29AB3DAAD10C}"/>
                  </a:ext>
                </a:extLst>
              </p14:cNvPr>
              <p14:cNvContentPartPr/>
              <p14:nvPr/>
            </p14:nvContentPartPr>
            <p14:xfrm>
              <a:off x="6901718" y="4685183"/>
              <a:ext cx="182880" cy="214920"/>
            </p14:xfrm>
          </p:contentPart>
        </mc:Choice>
        <mc:Fallback>
          <p:pic>
            <p:nvPicPr>
              <p:cNvPr id="81" name="Ink 80">
                <a:extLst>
                  <a:ext uri="{FF2B5EF4-FFF2-40B4-BE49-F238E27FC236}">
                    <a16:creationId xmlns:a16="http://schemas.microsoft.com/office/drawing/2014/main" id="{EE5B6CBF-0F06-0CD8-D4F6-29AB3DAAD10C}"/>
                  </a:ext>
                </a:extLst>
              </p:cNvPr>
              <p:cNvPicPr/>
              <p:nvPr/>
            </p:nvPicPr>
            <p:blipFill>
              <a:blip r:embed="rId135"/>
              <a:stretch>
                <a:fillRect/>
              </a:stretch>
            </p:blipFill>
            <p:spPr>
              <a:xfrm>
                <a:off x="6892718" y="4676183"/>
                <a:ext cx="200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9DA3BEDC-4D5A-AA0A-B839-D07986A564BB}"/>
                  </a:ext>
                </a:extLst>
              </p14:cNvPr>
              <p14:cNvContentPartPr/>
              <p14:nvPr/>
            </p14:nvContentPartPr>
            <p14:xfrm>
              <a:off x="6150758" y="4381343"/>
              <a:ext cx="1283040" cy="953280"/>
            </p14:xfrm>
          </p:contentPart>
        </mc:Choice>
        <mc:Fallback>
          <p:pic>
            <p:nvPicPr>
              <p:cNvPr id="82" name="Ink 81">
                <a:extLst>
                  <a:ext uri="{FF2B5EF4-FFF2-40B4-BE49-F238E27FC236}">
                    <a16:creationId xmlns:a16="http://schemas.microsoft.com/office/drawing/2014/main" id="{9DA3BEDC-4D5A-AA0A-B839-D07986A564BB}"/>
                  </a:ext>
                </a:extLst>
              </p:cNvPr>
              <p:cNvPicPr/>
              <p:nvPr/>
            </p:nvPicPr>
            <p:blipFill>
              <a:blip r:embed="rId137"/>
              <a:stretch>
                <a:fillRect/>
              </a:stretch>
            </p:blipFill>
            <p:spPr>
              <a:xfrm>
                <a:off x="6142118" y="4372703"/>
                <a:ext cx="1300680" cy="970920"/>
              </a:xfrm>
              <a:prstGeom prst="rect">
                <a:avLst/>
              </a:prstGeom>
            </p:spPr>
          </p:pic>
        </mc:Fallback>
      </mc:AlternateContent>
    </p:spTree>
    <p:extLst>
      <p:ext uri="{BB962C8B-B14F-4D97-AF65-F5344CB8AC3E}">
        <p14:creationId xmlns:p14="http://schemas.microsoft.com/office/powerpoint/2010/main" val="20021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62CC2E-16D0-EF3A-9814-F0E3DB773F88}"/>
              </a:ext>
            </a:extLst>
          </p:cNvPr>
          <p:cNvSpPr>
            <a:spLocks noGrp="1"/>
          </p:cNvSpPr>
          <p:nvPr>
            <p:ph type="ftr" sz="quarter" idx="11"/>
          </p:nvPr>
        </p:nvSpPr>
        <p:spPr/>
        <p:txBody>
          <a:bodyPr/>
          <a:lstStyle/>
          <a:p>
            <a:r>
              <a:rPr lang="en-US"/>
              <a:t>www.anubhavtrainings.com</a:t>
            </a:r>
            <a:endParaRPr lang="en-US" dirty="0"/>
          </a:p>
        </p:txBody>
      </p:sp>
      <p:sp>
        <p:nvSpPr>
          <p:cNvPr id="3" name="Slide Number Placeholder 2">
            <a:extLst>
              <a:ext uri="{FF2B5EF4-FFF2-40B4-BE49-F238E27FC236}">
                <a16:creationId xmlns:a16="http://schemas.microsoft.com/office/drawing/2014/main" id="{AA06D9A6-CC48-54DE-6AEA-431F3572E28D}"/>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4" name="Title 3">
            <a:extLst>
              <a:ext uri="{FF2B5EF4-FFF2-40B4-BE49-F238E27FC236}">
                <a16:creationId xmlns:a16="http://schemas.microsoft.com/office/drawing/2014/main" id="{55C4D495-DF6C-98BE-1B20-5CD8B7C7505E}"/>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BBCDFD7-33D4-A739-5F42-DAFE1519BE0F}"/>
                  </a:ext>
                </a:extLst>
              </p14:cNvPr>
              <p14:cNvContentPartPr/>
              <p14:nvPr/>
            </p14:nvContentPartPr>
            <p14:xfrm>
              <a:off x="2298398" y="499823"/>
              <a:ext cx="360" cy="1440"/>
            </p14:xfrm>
          </p:contentPart>
        </mc:Choice>
        <mc:Fallback>
          <p:pic>
            <p:nvPicPr>
              <p:cNvPr id="5" name="Ink 4">
                <a:extLst>
                  <a:ext uri="{FF2B5EF4-FFF2-40B4-BE49-F238E27FC236}">
                    <a16:creationId xmlns:a16="http://schemas.microsoft.com/office/drawing/2014/main" id="{2BBCDFD7-33D4-A739-5F42-DAFE1519BE0F}"/>
                  </a:ext>
                </a:extLst>
              </p:cNvPr>
              <p:cNvPicPr/>
              <p:nvPr/>
            </p:nvPicPr>
            <p:blipFill>
              <a:blip r:embed="rId3"/>
              <a:stretch>
                <a:fillRect/>
              </a:stretch>
            </p:blipFill>
            <p:spPr>
              <a:xfrm>
                <a:off x="2289758" y="490823"/>
                <a:ext cx="18000" cy="19080"/>
              </a:xfrm>
              <a:prstGeom prst="rect">
                <a:avLst/>
              </a:prstGeom>
            </p:spPr>
          </p:pic>
        </mc:Fallback>
      </mc:AlternateContent>
      <p:grpSp>
        <p:nvGrpSpPr>
          <p:cNvPr id="20" name="Group 19">
            <a:extLst>
              <a:ext uri="{FF2B5EF4-FFF2-40B4-BE49-F238E27FC236}">
                <a16:creationId xmlns:a16="http://schemas.microsoft.com/office/drawing/2014/main" id="{2AD279EB-87B1-4E06-4FA3-25F7B3303670}"/>
              </a:ext>
            </a:extLst>
          </p:cNvPr>
          <p:cNvGrpSpPr/>
          <p:nvPr/>
        </p:nvGrpSpPr>
        <p:grpSpPr>
          <a:xfrm>
            <a:off x="8647358" y="1401263"/>
            <a:ext cx="2922840" cy="2869920"/>
            <a:chOff x="8647358" y="1401263"/>
            <a:chExt cx="2922840" cy="2869920"/>
          </a:xfrm>
        </p:grpSpPr>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2F9F829E-BB8C-CD16-9F7C-210099DEB591}"/>
                    </a:ext>
                  </a:extLst>
                </p14:cNvPr>
                <p14:cNvContentPartPr/>
                <p14:nvPr/>
              </p14:nvContentPartPr>
              <p14:xfrm>
                <a:off x="8647358" y="1828943"/>
                <a:ext cx="2922840" cy="2442240"/>
              </p14:xfrm>
            </p:contentPart>
          </mc:Choice>
          <mc:Fallback>
            <p:pic>
              <p:nvPicPr>
                <p:cNvPr id="16" name="Ink 15">
                  <a:extLst>
                    <a:ext uri="{FF2B5EF4-FFF2-40B4-BE49-F238E27FC236}">
                      <a16:creationId xmlns:a16="http://schemas.microsoft.com/office/drawing/2014/main" id="{2F9F829E-BB8C-CD16-9F7C-210099DEB591}"/>
                    </a:ext>
                  </a:extLst>
                </p:cNvPr>
                <p:cNvPicPr/>
                <p:nvPr/>
              </p:nvPicPr>
              <p:blipFill>
                <a:blip r:embed="rId5"/>
                <a:stretch>
                  <a:fillRect/>
                </a:stretch>
              </p:blipFill>
              <p:spPr>
                <a:xfrm>
                  <a:off x="8638358" y="1819943"/>
                  <a:ext cx="2940480" cy="2459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B84E813-3701-8D0E-5F67-C7A198EF76E4}"/>
                    </a:ext>
                  </a:extLst>
                </p14:cNvPr>
                <p14:cNvContentPartPr/>
                <p14:nvPr/>
              </p14:nvContentPartPr>
              <p14:xfrm>
                <a:off x="10014638" y="1434023"/>
                <a:ext cx="387360" cy="410040"/>
              </p14:xfrm>
            </p:contentPart>
          </mc:Choice>
          <mc:Fallback>
            <p:pic>
              <p:nvPicPr>
                <p:cNvPr id="17" name="Ink 16">
                  <a:extLst>
                    <a:ext uri="{FF2B5EF4-FFF2-40B4-BE49-F238E27FC236}">
                      <a16:creationId xmlns:a16="http://schemas.microsoft.com/office/drawing/2014/main" id="{1B84E813-3701-8D0E-5F67-C7A198EF76E4}"/>
                    </a:ext>
                  </a:extLst>
                </p:cNvPr>
                <p:cNvPicPr/>
                <p:nvPr/>
              </p:nvPicPr>
              <p:blipFill>
                <a:blip r:embed="rId7"/>
                <a:stretch>
                  <a:fillRect/>
                </a:stretch>
              </p:blipFill>
              <p:spPr>
                <a:xfrm>
                  <a:off x="10005638" y="1425383"/>
                  <a:ext cx="40500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6D3EFC29-679C-5253-1621-D52F4DC24424}"/>
                    </a:ext>
                  </a:extLst>
                </p14:cNvPr>
                <p14:cNvContentPartPr/>
                <p14:nvPr/>
              </p14:nvContentPartPr>
              <p14:xfrm>
                <a:off x="10402718" y="1477943"/>
                <a:ext cx="324720" cy="259920"/>
              </p14:xfrm>
            </p:contentPart>
          </mc:Choice>
          <mc:Fallback>
            <p:pic>
              <p:nvPicPr>
                <p:cNvPr id="18" name="Ink 17">
                  <a:extLst>
                    <a:ext uri="{FF2B5EF4-FFF2-40B4-BE49-F238E27FC236}">
                      <a16:creationId xmlns:a16="http://schemas.microsoft.com/office/drawing/2014/main" id="{6D3EFC29-679C-5253-1621-D52F4DC24424}"/>
                    </a:ext>
                  </a:extLst>
                </p:cNvPr>
                <p:cNvPicPr/>
                <p:nvPr/>
              </p:nvPicPr>
              <p:blipFill>
                <a:blip r:embed="rId9"/>
                <a:stretch>
                  <a:fillRect/>
                </a:stretch>
              </p:blipFill>
              <p:spPr>
                <a:xfrm>
                  <a:off x="10393718" y="1469303"/>
                  <a:ext cx="3423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C317AD5E-C3AF-FF68-F087-A9E6A97C4F1D}"/>
                    </a:ext>
                  </a:extLst>
                </p14:cNvPr>
                <p14:cNvContentPartPr/>
                <p14:nvPr/>
              </p14:nvContentPartPr>
              <p14:xfrm>
                <a:off x="10765958" y="1401263"/>
                <a:ext cx="253080" cy="374760"/>
              </p14:xfrm>
            </p:contentPart>
          </mc:Choice>
          <mc:Fallback>
            <p:pic>
              <p:nvPicPr>
                <p:cNvPr id="19" name="Ink 18">
                  <a:extLst>
                    <a:ext uri="{FF2B5EF4-FFF2-40B4-BE49-F238E27FC236}">
                      <a16:creationId xmlns:a16="http://schemas.microsoft.com/office/drawing/2014/main" id="{C317AD5E-C3AF-FF68-F087-A9E6A97C4F1D}"/>
                    </a:ext>
                  </a:extLst>
                </p:cNvPr>
                <p:cNvPicPr/>
                <p:nvPr/>
              </p:nvPicPr>
              <p:blipFill>
                <a:blip r:embed="rId11"/>
                <a:stretch>
                  <a:fillRect/>
                </a:stretch>
              </p:blipFill>
              <p:spPr>
                <a:xfrm>
                  <a:off x="10756958" y="1392623"/>
                  <a:ext cx="270720" cy="39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84D21A38-0810-5BE4-289C-CE2A1DCA61E6}"/>
                  </a:ext>
                </a:extLst>
              </p14:cNvPr>
              <p14:cNvContentPartPr/>
              <p14:nvPr/>
            </p14:nvContentPartPr>
            <p14:xfrm>
              <a:off x="1207958" y="2730743"/>
              <a:ext cx="671040" cy="609120"/>
            </p14:xfrm>
          </p:contentPart>
        </mc:Choice>
        <mc:Fallback>
          <p:pic>
            <p:nvPicPr>
              <p:cNvPr id="6" name="Ink 5">
                <a:extLst>
                  <a:ext uri="{FF2B5EF4-FFF2-40B4-BE49-F238E27FC236}">
                    <a16:creationId xmlns:a16="http://schemas.microsoft.com/office/drawing/2014/main" id="{84D21A38-0810-5BE4-289C-CE2A1DCA61E6}"/>
                  </a:ext>
                </a:extLst>
              </p:cNvPr>
              <p:cNvPicPr/>
              <p:nvPr/>
            </p:nvPicPr>
            <p:blipFill>
              <a:blip r:embed="rId13"/>
              <a:stretch>
                <a:fillRect/>
              </a:stretch>
            </p:blipFill>
            <p:spPr>
              <a:xfrm>
                <a:off x="1198958" y="2721743"/>
                <a:ext cx="68868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A6B675C2-7475-5DC9-08AE-9CAFAA973602}"/>
                  </a:ext>
                </a:extLst>
              </p14:cNvPr>
              <p14:cNvContentPartPr/>
              <p14:nvPr/>
            </p14:nvContentPartPr>
            <p14:xfrm>
              <a:off x="1089518" y="2327903"/>
              <a:ext cx="931680" cy="471960"/>
            </p14:xfrm>
          </p:contentPart>
        </mc:Choice>
        <mc:Fallback>
          <p:pic>
            <p:nvPicPr>
              <p:cNvPr id="7" name="Ink 6">
                <a:extLst>
                  <a:ext uri="{FF2B5EF4-FFF2-40B4-BE49-F238E27FC236}">
                    <a16:creationId xmlns:a16="http://schemas.microsoft.com/office/drawing/2014/main" id="{A6B675C2-7475-5DC9-08AE-9CAFAA973602}"/>
                  </a:ext>
                </a:extLst>
              </p:cNvPr>
              <p:cNvPicPr/>
              <p:nvPr/>
            </p:nvPicPr>
            <p:blipFill>
              <a:blip r:embed="rId15"/>
              <a:stretch>
                <a:fillRect/>
              </a:stretch>
            </p:blipFill>
            <p:spPr>
              <a:xfrm>
                <a:off x="1080878" y="2319263"/>
                <a:ext cx="94932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6F982A9C-A32A-6326-1831-2B5FBC69052B}"/>
                  </a:ext>
                </a:extLst>
              </p14:cNvPr>
              <p14:cNvContentPartPr/>
              <p14:nvPr/>
            </p14:nvContentPartPr>
            <p14:xfrm>
              <a:off x="1348358" y="3089303"/>
              <a:ext cx="255960" cy="141120"/>
            </p14:xfrm>
          </p:contentPart>
        </mc:Choice>
        <mc:Fallback>
          <p:pic>
            <p:nvPicPr>
              <p:cNvPr id="8" name="Ink 7">
                <a:extLst>
                  <a:ext uri="{FF2B5EF4-FFF2-40B4-BE49-F238E27FC236}">
                    <a16:creationId xmlns:a16="http://schemas.microsoft.com/office/drawing/2014/main" id="{6F982A9C-A32A-6326-1831-2B5FBC69052B}"/>
                  </a:ext>
                </a:extLst>
              </p:cNvPr>
              <p:cNvPicPr/>
              <p:nvPr/>
            </p:nvPicPr>
            <p:blipFill>
              <a:blip r:embed="rId17"/>
              <a:stretch>
                <a:fillRect/>
              </a:stretch>
            </p:blipFill>
            <p:spPr>
              <a:xfrm>
                <a:off x="1339718" y="3080663"/>
                <a:ext cx="2736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6204F96F-1389-68E8-EEBC-8F5301E72067}"/>
                  </a:ext>
                </a:extLst>
              </p14:cNvPr>
              <p14:cNvContentPartPr/>
              <p14:nvPr/>
            </p14:nvContentPartPr>
            <p14:xfrm>
              <a:off x="1320998" y="2888063"/>
              <a:ext cx="113760" cy="107280"/>
            </p14:xfrm>
          </p:contentPart>
        </mc:Choice>
        <mc:Fallback>
          <p:pic>
            <p:nvPicPr>
              <p:cNvPr id="9" name="Ink 8">
                <a:extLst>
                  <a:ext uri="{FF2B5EF4-FFF2-40B4-BE49-F238E27FC236}">
                    <a16:creationId xmlns:a16="http://schemas.microsoft.com/office/drawing/2014/main" id="{6204F96F-1389-68E8-EEBC-8F5301E72067}"/>
                  </a:ext>
                </a:extLst>
              </p:cNvPr>
              <p:cNvPicPr/>
              <p:nvPr/>
            </p:nvPicPr>
            <p:blipFill>
              <a:blip r:embed="rId19"/>
              <a:stretch>
                <a:fillRect/>
              </a:stretch>
            </p:blipFill>
            <p:spPr>
              <a:xfrm>
                <a:off x="1311998" y="2879063"/>
                <a:ext cx="1314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9F22936A-0A3D-F829-8E15-853E175BE263}"/>
                  </a:ext>
                </a:extLst>
              </p14:cNvPr>
              <p14:cNvContentPartPr/>
              <p14:nvPr/>
            </p14:nvContentPartPr>
            <p14:xfrm>
              <a:off x="1529078" y="2879063"/>
              <a:ext cx="74880" cy="121320"/>
            </p14:xfrm>
          </p:contentPart>
        </mc:Choice>
        <mc:Fallback>
          <p:pic>
            <p:nvPicPr>
              <p:cNvPr id="10" name="Ink 9">
                <a:extLst>
                  <a:ext uri="{FF2B5EF4-FFF2-40B4-BE49-F238E27FC236}">
                    <a16:creationId xmlns:a16="http://schemas.microsoft.com/office/drawing/2014/main" id="{9F22936A-0A3D-F829-8E15-853E175BE263}"/>
                  </a:ext>
                </a:extLst>
              </p:cNvPr>
              <p:cNvPicPr/>
              <p:nvPr/>
            </p:nvPicPr>
            <p:blipFill>
              <a:blip r:embed="rId21"/>
              <a:stretch>
                <a:fillRect/>
              </a:stretch>
            </p:blipFill>
            <p:spPr>
              <a:xfrm>
                <a:off x="1520078" y="2870423"/>
                <a:ext cx="925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4575FADC-55B9-E08A-FB42-404A6F1C867C}"/>
                  </a:ext>
                </a:extLst>
              </p14:cNvPr>
              <p14:cNvContentPartPr/>
              <p14:nvPr/>
            </p14:nvContentPartPr>
            <p14:xfrm>
              <a:off x="1103918" y="3511583"/>
              <a:ext cx="1059120" cy="462960"/>
            </p14:xfrm>
          </p:contentPart>
        </mc:Choice>
        <mc:Fallback>
          <p:pic>
            <p:nvPicPr>
              <p:cNvPr id="11" name="Ink 10">
                <a:extLst>
                  <a:ext uri="{FF2B5EF4-FFF2-40B4-BE49-F238E27FC236}">
                    <a16:creationId xmlns:a16="http://schemas.microsoft.com/office/drawing/2014/main" id="{4575FADC-55B9-E08A-FB42-404A6F1C867C}"/>
                  </a:ext>
                </a:extLst>
              </p:cNvPr>
              <p:cNvPicPr/>
              <p:nvPr/>
            </p:nvPicPr>
            <p:blipFill>
              <a:blip r:embed="rId23"/>
              <a:stretch>
                <a:fillRect/>
              </a:stretch>
            </p:blipFill>
            <p:spPr>
              <a:xfrm>
                <a:off x="1095278" y="3502943"/>
                <a:ext cx="107676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A29E104D-A558-7A2B-164F-188E5C52BA9E}"/>
                  </a:ext>
                </a:extLst>
              </p14:cNvPr>
              <p14:cNvContentPartPr/>
              <p14:nvPr/>
            </p14:nvContentPartPr>
            <p14:xfrm>
              <a:off x="2423318" y="2898863"/>
              <a:ext cx="687600" cy="69480"/>
            </p14:xfrm>
          </p:contentPart>
        </mc:Choice>
        <mc:Fallback>
          <p:pic>
            <p:nvPicPr>
              <p:cNvPr id="13" name="Ink 12">
                <a:extLst>
                  <a:ext uri="{FF2B5EF4-FFF2-40B4-BE49-F238E27FC236}">
                    <a16:creationId xmlns:a16="http://schemas.microsoft.com/office/drawing/2014/main" id="{A29E104D-A558-7A2B-164F-188E5C52BA9E}"/>
                  </a:ext>
                </a:extLst>
              </p:cNvPr>
              <p:cNvPicPr/>
              <p:nvPr/>
            </p:nvPicPr>
            <p:blipFill>
              <a:blip r:embed="rId25"/>
              <a:stretch>
                <a:fillRect/>
              </a:stretch>
            </p:blipFill>
            <p:spPr>
              <a:xfrm>
                <a:off x="2414318" y="2890223"/>
                <a:ext cx="705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E2CBE328-643C-6CB4-11C7-FDE54C52E628}"/>
                  </a:ext>
                </a:extLst>
              </p14:cNvPr>
              <p14:cNvContentPartPr/>
              <p14:nvPr/>
            </p14:nvContentPartPr>
            <p14:xfrm>
              <a:off x="3039278" y="2836943"/>
              <a:ext cx="97560" cy="172800"/>
            </p14:xfrm>
          </p:contentPart>
        </mc:Choice>
        <mc:Fallback>
          <p:pic>
            <p:nvPicPr>
              <p:cNvPr id="14" name="Ink 13">
                <a:extLst>
                  <a:ext uri="{FF2B5EF4-FFF2-40B4-BE49-F238E27FC236}">
                    <a16:creationId xmlns:a16="http://schemas.microsoft.com/office/drawing/2014/main" id="{E2CBE328-643C-6CB4-11C7-FDE54C52E628}"/>
                  </a:ext>
                </a:extLst>
              </p:cNvPr>
              <p:cNvPicPr/>
              <p:nvPr/>
            </p:nvPicPr>
            <p:blipFill>
              <a:blip r:embed="rId27"/>
              <a:stretch>
                <a:fillRect/>
              </a:stretch>
            </p:blipFill>
            <p:spPr>
              <a:xfrm>
                <a:off x="3030278" y="2827943"/>
                <a:ext cx="1152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Ink 29">
                <a:extLst>
                  <a:ext uri="{FF2B5EF4-FFF2-40B4-BE49-F238E27FC236}">
                    <a16:creationId xmlns:a16="http://schemas.microsoft.com/office/drawing/2014/main" id="{B42F65C1-ADF4-F94D-0886-2810298248D4}"/>
                  </a:ext>
                </a:extLst>
              </p14:cNvPr>
              <p14:cNvContentPartPr/>
              <p14:nvPr/>
            </p14:nvContentPartPr>
            <p14:xfrm>
              <a:off x="4264718" y="3262823"/>
              <a:ext cx="4739040" cy="626400"/>
            </p14:xfrm>
          </p:contentPart>
        </mc:Choice>
        <mc:Fallback>
          <p:pic>
            <p:nvPicPr>
              <p:cNvPr id="30" name="Ink 29">
                <a:extLst>
                  <a:ext uri="{FF2B5EF4-FFF2-40B4-BE49-F238E27FC236}">
                    <a16:creationId xmlns:a16="http://schemas.microsoft.com/office/drawing/2014/main" id="{B42F65C1-ADF4-F94D-0886-2810298248D4}"/>
                  </a:ext>
                </a:extLst>
              </p:cNvPr>
              <p:cNvPicPr/>
              <p:nvPr/>
            </p:nvPicPr>
            <p:blipFill>
              <a:blip r:embed="rId29"/>
              <a:stretch>
                <a:fillRect/>
              </a:stretch>
            </p:blipFill>
            <p:spPr>
              <a:xfrm>
                <a:off x="4256078" y="3253823"/>
                <a:ext cx="475668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Ink 30">
                <a:extLst>
                  <a:ext uri="{FF2B5EF4-FFF2-40B4-BE49-F238E27FC236}">
                    <a16:creationId xmlns:a16="http://schemas.microsoft.com/office/drawing/2014/main" id="{65B1F50C-7620-E13C-118A-1E8631014588}"/>
                  </a:ext>
                </a:extLst>
              </p14:cNvPr>
              <p14:cNvContentPartPr/>
              <p14:nvPr/>
            </p14:nvContentPartPr>
            <p14:xfrm>
              <a:off x="6430118" y="3772583"/>
              <a:ext cx="559440" cy="299880"/>
            </p14:xfrm>
          </p:contentPart>
        </mc:Choice>
        <mc:Fallback>
          <p:pic>
            <p:nvPicPr>
              <p:cNvPr id="31" name="Ink 30">
                <a:extLst>
                  <a:ext uri="{FF2B5EF4-FFF2-40B4-BE49-F238E27FC236}">
                    <a16:creationId xmlns:a16="http://schemas.microsoft.com/office/drawing/2014/main" id="{65B1F50C-7620-E13C-118A-1E8631014588}"/>
                  </a:ext>
                </a:extLst>
              </p:cNvPr>
              <p:cNvPicPr/>
              <p:nvPr/>
            </p:nvPicPr>
            <p:blipFill>
              <a:blip r:embed="rId31"/>
              <a:stretch>
                <a:fillRect/>
              </a:stretch>
            </p:blipFill>
            <p:spPr>
              <a:xfrm>
                <a:off x="6421478" y="3763583"/>
                <a:ext cx="5770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Ink 31">
                <a:extLst>
                  <a:ext uri="{FF2B5EF4-FFF2-40B4-BE49-F238E27FC236}">
                    <a16:creationId xmlns:a16="http://schemas.microsoft.com/office/drawing/2014/main" id="{45FB86FE-4FC4-F947-0818-7A12BAB3D4AF}"/>
                  </a:ext>
                </a:extLst>
              </p14:cNvPr>
              <p14:cNvContentPartPr/>
              <p14:nvPr/>
            </p14:nvContentPartPr>
            <p14:xfrm>
              <a:off x="7039238" y="3795983"/>
              <a:ext cx="544320" cy="344880"/>
            </p14:xfrm>
          </p:contentPart>
        </mc:Choice>
        <mc:Fallback>
          <p:pic>
            <p:nvPicPr>
              <p:cNvPr id="32" name="Ink 31">
                <a:extLst>
                  <a:ext uri="{FF2B5EF4-FFF2-40B4-BE49-F238E27FC236}">
                    <a16:creationId xmlns:a16="http://schemas.microsoft.com/office/drawing/2014/main" id="{45FB86FE-4FC4-F947-0818-7A12BAB3D4AF}"/>
                  </a:ext>
                </a:extLst>
              </p:cNvPr>
              <p:cNvPicPr/>
              <p:nvPr/>
            </p:nvPicPr>
            <p:blipFill>
              <a:blip r:embed="rId33"/>
              <a:stretch>
                <a:fillRect/>
              </a:stretch>
            </p:blipFill>
            <p:spPr>
              <a:xfrm>
                <a:off x="7030598" y="3787343"/>
                <a:ext cx="5619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0" name="Ink 39">
                <a:extLst>
                  <a:ext uri="{FF2B5EF4-FFF2-40B4-BE49-F238E27FC236}">
                    <a16:creationId xmlns:a16="http://schemas.microsoft.com/office/drawing/2014/main" id="{FAAC4A7A-B726-7920-DCE2-C498F1A8DC8C}"/>
                  </a:ext>
                </a:extLst>
              </p14:cNvPr>
              <p14:cNvContentPartPr/>
              <p14:nvPr/>
            </p14:nvContentPartPr>
            <p14:xfrm>
              <a:off x="1395158" y="4101983"/>
              <a:ext cx="29160" cy="11520"/>
            </p14:xfrm>
          </p:contentPart>
        </mc:Choice>
        <mc:Fallback>
          <p:pic>
            <p:nvPicPr>
              <p:cNvPr id="40" name="Ink 39">
                <a:extLst>
                  <a:ext uri="{FF2B5EF4-FFF2-40B4-BE49-F238E27FC236}">
                    <a16:creationId xmlns:a16="http://schemas.microsoft.com/office/drawing/2014/main" id="{FAAC4A7A-B726-7920-DCE2-C498F1A8DC8C}"/>
                  </a:ext>
                </a:extLst>
              </p:cNvPr>
              <p:cNvPicPr/>
              <p:nvPr/>
            </p:nvPicPr>
            <p:blipFill>
              <a:blip r:embed="rId35"/>
              <a:stretch>
                <a:fillRect/>
              </a:stretch>
            </p:blipFill>
            <p:spPr>
              <a:xfrm>
                <a:off x="1386158" y="4093343"/>
                <a:ext cx="468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1" name="Ink 40">
                <a:extLst>
                  <a:ext uri="{FF2B5EF4-FFF2-40B4-BE49-F238E27FC236}">
                    <a16:creationId xmlns:a16="http://schemas.microsoft.com/office/drawing/2014/main" id="{341824E1-E011-1175-A6AD-540A127DCE0C}"/>
                  </a:ext>
                </a:extLst>
              </p14:cNvPr>
              <p14:cNvContentPartPr/>
              <p14:nvPr/>
            </p14:nvContentPartPr>
            <p14:xfrm>
              <a:off x="1441598" y="4371623"/>
              <a:ext cx="5400" cy="11520"/>
            </p14:xfrm>
          </p:contentPart>
        </mc:Choice>
        <mc:Fallback>
          <p:pic>
            <p:nvPicPr>
              <p:cNvPr id="41" name="Ink 40">
                <a:extLst>
                  <a:ext uri="{FF2B5EF4-FFF2-40B4-BE49-F238E27FC236}">
                    <a16:creationId xmlns:a16="http://schemas.microsoft.com/office/drawing/2014/main" id="{341824E1-E011-1175-A6AD-540A127DCE0C}"/>
                  </a:ext>
                </a:extLst>
              </p:cNvPr>
              <p:cNvPicPr/>
              <p:nvPr/>
            </p:nvPicPr>
            <p:blipFill>
              <a:blip r:embed="rId37"/>
              <a:stretch>
                <a:fillRect/>
              </a:stretch>
            </p:blipFill>
            <p:spPr>
              <a:xfrm>
                <a:off x="1432598" y="4362623"/>
                <a:ext cx="23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2" name="Ink 41">
                <a:extLst>
                  <a:ext uri="{FF2B5EF4-FFF2-40B4-BE49-F238E27FC236}">
                    <a16:creationId xmlns:a16="http://schemas.microsoft.com/office/drawing/2014/main" id="{BBA578B4-BA98-2A69-6235-5276D751CB6E}"/>
                  </a:ext>
                </a:extLst>
              </p14:cNvPr>
              <p14:cNvContentPartPr/>
              <p14:nvPr/>
            </p14:nvContentPartPr>
            <p14:xfrm>
              <a:off x="1407758" y="4578263"/>
              <a:ext cx="1440" cy="1440"/>
            </p14:xfrm>
          </p:contentPart>
        </mc:Choice>
        <mc:Fallback>
          <p:pic>
            <p:nvPicPr>
              <p:cNvPr id="42" name="Ink 41">
                <a:extLst>
                  <a:ext uri="{FF2B5EF4-FFF2-40B4-BE49-F238E27FC236}">
                    <a16:creationId xmlns:a16="http://schemas.microsoft.com/office/drawing/2014/main" id="{BBA578B4-BA98-2A69-6235-5276D751CB6E}"/>
                  </a:ext>
                </a:extLst>
              </p:cNvPr>
              <p:cNvPicPr/>
              <p:nvPr/>
            </p:nvPicPr>
            <p:blipFill>
              <a:blip r:embed="rId3"/>
              <a:stretch>
                <a:fillRect/>
              </a:stretch>
            </p:blipFill>
            <p:spPr>
              <a:xfrm>
                <a:off x="1399118" y="4569263"/>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Ink 42">
                <a:extLst>
                  <a:ext uri="{FF2B5EF4-FFF2-40B4-BE49-F238E27FC236}">
                    <a16:creationId xmlns:a16="http://schemas.microsoft.com/office/drawing/2014/main" id="{196F78C2-D1D4-AC24-37F7-6B94C48F950C}"/>
                  </a:ext>
                </a:extLst>
              </p14:cNvPr>
              <p14:cNvContentPartPr/>
              <p14:nvPr/>
            </p14:nvContentPartPr>
            <p14:xfrm>
              <a:off x="1387598" y="4734863"/>
              <a:ext cx="2880" cy="5040"/>
            </p14:xfrm>
          </p:contentPart>
        </mc:Choice>
        <mc:Fallback>
          <p:pic>
            <p:nvPicPr>
              <p:cNvPr id="43" name="Ink 42">
                <a:extLst>
                  <a:ext uri="{FF2B5EF4-FFF2-40B4-BE49-F238E27FC236}">
                    <a16:creationId xmlns:a16="http://schemas.microsoft.com/office/drawing/2014/main" id="{196F78C2-D1D4-AC24-37F7-6B94C48F950C}"/>
                  </a:ext>
                </a:extLst>
              </p:cNvPr>
              <p:cNvPicPr/>
              <p:nvPr/>
            </p:nvPicPr>
            <p:blipFill>
              <a:blip r:embed="rId3"/>
              <a:stretch>
                <a:fillRect/>
              </a:stretch>
            </p:blipFill>
            <p:spPr>
              <a:xfrm>
                <a:off x="1378958" y="4725863"/>
                <a:ext cx="20520" cy="22680"/>
              </a:xfrm>
              <a:prstGeom prst="rect">
                <a:avLst/>
              </a:prstGeom>
            </p:spPr>
          </p:pic>
        </mc:Fallback>
      </mc:AlternateContent>
      <p:grpSp>
        <p:nvGrpSpPr>
          <p:cNvPr id="51" name="Group 50">
            <a:extLst>
              <a:ext uri="{FF2B5EF4-FFF2-40B4-BE49-F238E27FC236}">
                <a16:creationId xmlns:a16="http://schemas.microsoft.com/office/drawing/2014/main" id="{CACAD9FE-4534-BABE-DDD2-189CCD33BA86}"/>
              </a:ext>
            </a:extLst>
          </p:cNvPr>
          <p:cNvGrpSpPr/>
          <p:nvPr/>
        </p:nvGrpSpPr>
        <p:grpSpPr>
          <a:xfrm>
            <a:off x="1086638" y="4901183"/>
            <a:ext cx="1263240" cy="533880"/>
            <a:chOff x="1086638" y="4901183"/>
            <a:chExt cx="1263240" cy="533880"/>
          </a:xfrm>
        </p:grpSpPr>
        <mc:AlternateContent xmlns:mc="http://schemas.openxmlformats.org/markup-compatibility/2006">
          <mc:Choice xmlns:p14="http://schemas.microsoft.com/office/powerpoint/2010/main" Requires="p14">
            <p:contentPart p14:bwMode="auto" r:id="rId40">
              <p14:nvContentPartPr>
                <p14:cNvPr id="44" name="Ink 43">
                  <a:extLst>
                    <a:ext uri="{FF2B5EF4-FFF2-40B4-BE49-F238E27FC236}">
                      <a16:creationId xmlns:a16="http://schemas.microsoft.com/office/drawing/2014/main" id="{40A3F23E-A7BC-A8DE-E8DD-A4BA56E3C671}"/>
                    </a:ext>
                  </a:extLst>
                </p14:cNvPr>
                <p14:cNvContentPartPr/>
                <p14:nvPr/>
              </p14:nvContentPartPr>
              <p14:xfrm>
                <a:off x="1142798" y="4901183"/>
                <a:ext cx="180360" cy="354600"/>
              </p14:xfrm>
            </p:contentPart>
          </mc:Choice>
          <mc:Fallback>
            <p:pic>
              <p:nvPicPr>
                <p:cNvPr id="44" name="Ink 43">
                  <a:extLst>
                    <a:ext uri="{FF2B5EF4-FFF2-40B4-BE49-F238E27FC236}">
                      <a16:creationId xmlns:a16="http://schemas.microsoft.com/office/drawing/2014/main" id="{40A3F23E-A7BC-A8DE-E8DD-A4BA56E3C671}"/>
                    </a:ext>
                  </a:extLst>
                </p:cNvPr>
                <p:cNvPicPr/>
                <p:nvPr/>
              </p:nvPicPr>
              <p:blipFill>
                <a:blip r:embed="rId41"/>
                <a:stretch>
                  <a:fillRect/>
                </a:stretch>
              </p:blipFill>
              <p:spPr>
                <a:xfrm>
                  <a:off x="1133798" y="4892183"/>
                  <a:ext cx="1980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5" name="Ink 44">
                  <a:extLst>
                    <a:ext uri="{FF2B5EF4-FFF2-40B4-BE49-F238E27FC236}">
                      <a16:creationId xmlns:a16="http://schemas.microsoft.com/office/drawing/2014/main" id="{13E25EE0-ABFB-BD2A-9E90-6258FDD47FEA}"/>
                    </a:ext>
                  </a:extLst>
                </p14:cNvPr>
                <p14:cNvContentPartPr/>
                <p14:nvPr/>
              </p14:nvContentPartPr>
              <p14:xfrm>
                <a:off x="1416398" y="5041943"/>
                <a:ext cx="131760" cy="164160"/>
              </p14:xfrm>
            </p:contentPart>
          </mc:Choice>
          <mc:Fallback>
            <p:pic>
              <p:nvPicPr>
                <p:cNvPr id="45" name="Ink 44">
                  <a:extLst>
                    <a:ext uri="{FF2B5EF4-FFF2-40B4-BE49-F238E27FC236}">
                      <a16:creationId xmlns:a16="http://schemas.microsoft.com/office/drawing/2014/main" id="{13E25EE0-ABFB-BD2A-9E90-6258FDD47FEA}"/>
                    </a:ext>
                  </a:extLst>
                </p:cNvPr>
                <p:cNvPicPr/>
                <p:nvPr/>
              </p:nvPicPr>
              <p:blipFill>
                <a:blip r:embed="rId43"/>
                <a:stretch>
                  <a:fillRect/>
                </a:stretch>
              </p:blipFill>
              <p:spPr>
                <a:xfrm>
                  <a:off x="1407758" y="5033303"/>
                  <a:ext cx="1494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6" name="Ink 45">
                  <a:extLst>
                    <a:ext uri="{FF2B5EF4-FFF2-40B4-BE49-F238E27FC236}">
                      <a16:creationId xmlns:a16="http://schemas.microsoft.com/office/drawing/2014/main" id="{19719F65-0E4F-D9E8-11F4-F347F9972D8D}"/>
                    </a:ext>
                  </a:extLst>
                </p14:cNvPr>
                <p14:cNvContentPartPr/>
                <p14:nvPr/>
              </p14:nvContentPartPr>
              <p14:xfrm>
                <a:off x="1678838" y="4907663"/>
                <a:ext cx="201600" cy="291600"/>
              </p14:xfrm>
            </p:contentPart>
          </mc:Choice>
          <mc:Fallback>
            <p:pic>
              <p:nvPicPr>
                <p:cNvPr id="46" name="Ink 45">
                  <a:extLst>
                    <a:ext uri="{FF2B5EF4-FFF2-40B4-BE49-F238E27FC236}">
                      <a16:creationId xmlns:a16="http://schemas.microsoft.com/office/drawing/2014/main" id="{19719F65-0E4F-D9E8-11F4-F347F9972D8D}"/>
                    </a:ext>
                  </a:extLst>
                </p:cNvPr>
                <p:cNvPicPr/>
                <p:nvPr/>
              </p:nvPicPr>
              <p:blipFill>
                <a:blip r:embed="rId45"/>
                <a:stretch>
                  <a:fillRect/>
                </a:stretch>
              </p:blipFill>
              <p:spPr>
                <a:xfrm>
                  <a:off x="1669838" y="4898663"/>
                  <a:ext cx="2192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7" name="Ink 46">
                  <a:extLst>
                    <a:ext uri="{FF2B5EF4-FFF2-40B4-BE49-F238E27FC236}">
                      <a16:creationId xmlns:a16="http://schemas.microsoft.com/office/drawing/2014/main" id="{4FB7B761-3FFD-3B88-878D-6EB5BEDF4AC7}"/>
                    </a:ext>
                  </a:extLst>
                </p14:cNvPr>
                <p14:cNvContentPartPr/>
                <p14:nvPr/>
              </p14:nvContentPartPr>
              <p14:xfrm>
                <a:off x="1935158" y="4984343"/>
                <a:ext cx="301680" cy="200160"/>
              </p14:xfrm>
            </p:contentPart>
          </mc:Choice>
          <mc:Fallback>
            <p:pic>
              <p:nvPicPr>
                <p:cNvPr id="47" name="Ink 46">
                  <a:extLst>
                    <a:ext uri="{FF2B5EF4-FFF2-40B4-BE49-F238E27FC236}">
                      <a16:creationId xmlns:a16="http://schemas.microsoft.com/office/drawing/2014/main" id="{4FB7B761-3FFD-3B88-878D-6EB5BEDF4AC7}"/>
                    </a:ext>
                  </a:extLst>
                </p:cNvPr>
                <p:cNvPicPr/>
                <p:nvPr/>
              </p:nvPicPr>
              <p:blipFill>
                <a:blip r:embed="rId47"/>
                <a:stretch>
                  <a:fillRect/>
                </a:stretch>
              </p:blipFill>
              <p:spPr>
                <a:xfrm>
                  <a:off x="1926518" y="4975703"/>
                  <a:ext cx="3193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A3819CCB-B07D-352D-240A-57D61BC90146}"/>
                    </a:ext>
                  </a:extLst>
                </p14:cNvPr>
                <p14:cNvContentPartPr/>
                <p14:nvPr/>
              </p14:nvContentPartPr>
              <p14:xfrm>
                <a:off x="1097438" y="5230223"/>
                <a:ext cx="1130760" cy="162360"/>
              </p14:xfrm>
            </p:contentPart>
          </mc:Choice>
          <mc:Fallback>
            <p:pic>
              <p:nvPicPr>
                <p:cNvPr id="49" name="Ink 48">
                  <a:extLst>
                    <a:ext uri="{FF2B5EF4-FFF2-40B4-BE49-F238E27FC236}">
                      <a16:creationId xmlns:a16="http://schemas.microsoft.com/office/drawing/2014/main" id="{A3819CCB-B07D-352D-240A-57D61BC90146}"/>
                    </a:ext>
                  </a:extLst>
                </p:cNvPr>
                <p:cNvPicPr/>
                <p:nvPr/>
              </p:nvPicPr>
              <p:blipFill>
                <a:blip r:embed="rId49"/>
                <a:stretch>
                  <a:fillRect/>
                </a:stretch>
              </p:blipFill>
              <p:spPr>
                <a:xfrm>
                  <a:off x="1088438" y="5221223"/>
                  <a:ext cx="11484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C1061677-1124-8B7A-7400-96385F69FD55}"/>
                    </a:ext>
                  </a:extLst>
                </p14:cNvPr>
                <p14:cNvContentPartPr/>
                <p14:nvPr/>
              </p14:nvContentPartPr>
              <p14:xfrm>
                <a:off x="1086638" y="5298263"/>
                <a:ext cx="1263240" cy="136800"/>
              </p14:xfrm>
            </p:contentPart>
          </mc:Choice>
          <mc:Fallback>
            <p:pic>
              <p:nvPicPr>
                <p:cNvPr id="50" name="Ink 49">
                  <a:extLst>
                    <a:ext uri="{FF2B5EF4-FFF2-40B4-BE49-F238E27FC236}">
                      <a16:creationId xmlns:a16="http://schemas.microsoft.com/office/drawing/2014/main" id="{C1061677-1124-8B7A-7400-96385F69FD55}"/>
                    </a:ext>
                  </a:extLst>
                </p:cNvPr>
                <p:cNvPicPr/>
                <p:nvPr/>
              </p:nvPicPr>
              <p:blipFill>
                <a:blip r:embed="rId51"/>
                <a:stretch>
                  <a:fillRect/>
                </a:stretch>
              </p:blipFill>
              <p:spPr>
                <a:xfrm>
                  <a:off x="1077998" y="5289263"/>
                  <a:ext cx="1280880" cy="154440"/>
                </a:xfrm>
                <a:prstGeom prst="rect">
                  <a:avLst/>
                </a:prstGeom>
              </p:spPr>
            </p:pic>
          </mc:Fallback>
        </mc:AlternateContent>
      </p:grpSp>
      <p:grpSp>
        <p:nvGrpSpPr>
          <p:cNvPr id="145" name="Group 144">
            <a:extLst>
              <a:ext uri="{FF2B5EF4-FFF2-40B4-BE49-F238E27FC236}">
                <a16:creationId xmlns:a16="http://schemas.microsoft.com/office/drawing/2014/main" id="{8A91BC1E-0FB9-083C-1326-C0778BF35409}"/>
              </a:ext>
            </a:extLst>
          </p:cNvPr>
          <p:cNvGrpSpPr/>
          <p:nvPr/>
        </p:nvGrpSpPr>
        <p:grpSpPr>
          <a:xfrm>
            <a:off x="3475598" y="1264823"/>
            <a:ext cx="4799880" cy="1674720"/>
            <a:chOff x="3475598" y="1264823"/>
            <a:chExt cx="4799880" cy="1674720"/>
          </a:xfrm>
        </p:grpSpPr>
        <mc:AlternateContent xmlns:mc="http://schemas.openxmlformats.org/markup-compatibility/2006">
          <mc:Choice xmlns:p14="http://schemas.microsoft.com/office/powerpoint/2010/main" Requires="p14">
            <p:contentPart p14:bwMode="auto" r:id="rId52">
              <p14:nvContentPartPr>
                <p14:cNvPr id="21" name="Ink 20">
                  <a:extLst>
                    <a:ext uri="{FF2B5EF4-FFF2-40B4-BE49-F238E27FC236}">
                      <a16:creationId xmlns:a16="http://schemas.microsoft.com/office/drawing/2014/main" id="{75C0E075-9964-350A-AD19-DF553FBB5037}"/>
                    </a:ext>
                  </a:extLst>
                </p14:cNvPr>
                <p14:cNvContentPartPr/>
                <p14:nvPr/>
              </p14:nvContentPartPr>
              <p14:xfrm>
                <a:off x="3475598" y="2694383"/>
                <a:ext cx="374400" cy="245160"/>
              </p14:xfrm>
            </p:contentPart>
          </mc:Choice>
          <mc:Fallback>
            <p:pic>
              <p:nvPicPr>
                <p:cNvPr id="21" name="Ink 20">
                  <a:extLst>
                    <a:ext uri="{FF2B5EF4-FFF2-40B4-BE49-F238E27FC236}">
                      <a16:creationId xmlns:a16="http://schemas.microsoft.com/office/drawing/2014/main" id="{75C0E075-9964-350A-AD19-DF553FBB5037}"/>
                    </a:ext>
                  </a:extLst>
                </p:cNvPr>
                <p:cNvPicPr/>
                <p:nvPr/>
              </p:nvPicPr>
              <p:blipFill>
                <a:blip r:embed="rId53"/>
                <a:stretch>
                  <a:fillRect/>
                </a:stretch>
              </p:blipFill>
              <p:spPr>
                <a:xfrm>
                  <a:off x="3466598" y="2685383"/>
                  <a:ext cx="3920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2" name="Ink 21">
                  <a:extLst>
                    <a:ext uri="{FF2B5EF4-FFF2-40B4-BE49-F238E27FC236}">
                      <a16:creationId xmlns:a16="http://schemas.microsoft.com/office/drawing/2014/main" id="{35463ACB-4C53-ADB5-5C73-0F7E5EC407DA}"/>
                    </a:ext>
                  </a:extLst>
                </p14:cNvPr>
                <p14:cNvContentPartPr/>
                <p14:nvPr/>
              </p14:nvContentPartPr>
              <p14:xfrm>
                <a:off x="3970598" y="2566223"/>
                <a:ext cx="25920" cy="356400"/>
              </p14:xfrm>
            </p:contentPart>
          </mc:Choice>
          <mc:Fallback>
            <p:pic>
              <p:nvPicPr>
                <p:cNvPr id="22" name="Ink 21">
                  <a:extLst>
                    <a:ext uri="{FF2B5EF4-FFF2-40B4-BE49-F238E27FC236}">
                      <a16:creationId xmlns:a16="http://schemas.microsoft.com/office/drawing/2014/main" id="{35463ACB-4C53-ADB5-5C73-0F7E5EC407DA}"/>
                    </a:ext>
                  </a:extLst>
                </p:cNvPr>
                <p:cNvPicPr/>
                <p:nvPr/>
              </p:nvPicPr>
              <p:blipFill>
                <a:blip r:embed="rId55"/>
                <a:stretch>
                  <a:fillRect/>
                </a:stretch>
              </p:blipFill>
              <p:spPr>
                <a:xfrm>
                  <a:off x="3961598" y="2557223"/>
                  <a:ext cx="435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3" name="Ink 22">
                  <a:extLst>
                    <a:ext uri="{FF2B5EF4-FFF2-40B4-BE49-F238E27FC236}">
                      <a16:creationId xmlns:a16="http://schemas.microsoft.com/office/drawing/2014/main" id="{FC4188A7-C08F-6181-2F91-9348859F2389}"/>
                    </a:ext>
                  </a:extLst>
                </p14:cNvPr>
                <p14:cNvContentPartPr/>
                <p14:nvPr/>
              </p14:nvContentPartPr>
              <p14:xfrm>
                <a:off x="3994718" y="2700143"/>
                <a:ext cx="356400" cy="192960"/>
              </p14:xfrm>
            </p:contentPart>
          </mc:Choice>
          <mc:Fallback>
            <p:pic>
              <p:nvPicPr>
                <p:cNvPr id="23" name="Ink 22">
                  <a:extLst>
                    <a:ext uri="{FF2B5EF4-FFF2-40B4-BE49-F238E27FC236}">
                      <a16:creationId xmlns:a16="http://schemas.microsoft.com/office/drawing/2014/main" id="{FC4188A7-C08F-6181-2F91-9348859F2389}"/>
                    </a:ext>
                  </a:extLst>
                </p:cNvPr>
                <p:cNvPicPr/>
                <p:nvPr/>
              </p:nvPicPr>
              <p:blipFill>
                <a:blip r:embed="rId57"/>
                <a:stretch>
                  <a:fillRect/>
                </a:stretch>
              </p:blipFill>
              <p:spPr>
                <a:xfrm>
                  <a:off x="3986078" y="2691503"/>
                  <a:ext cx="3740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4" name="Ink 23">
                  <a:extLst>
                    <a:ext uri="{FF2B5EF4-FFF2-40B4-BE49-F238E27FC236}">
                      <a16:creationId xmlns:a16="http://schemas.microsoft.com/office/drawing/2014/main" id="{B14B5906-214C-4525-B0D7-4219072C0DC9}"/>
                    </a:ext>
                  </a:extLst>
                </p14:cNvPr>
                <p14:cNvContentPartPr/>
                <p14:nvPr/>
              </p14:nvContentPartPr>
              <p14:xfrm>
                <a:off x="4510238" y="2546063"/>
                <a:ext cx="186120" cy="310320"/>
              </p14:xfrm>
            </p:contentPart>
          </mc:Choice>
          <mc:Fallback>
            <p:pic>
              <p:nvPicPr>
                <p:cNvPr id="24" name="Ink 23">
                  <a:extLst>
                    <a:ext uri="{FF2B5EF4-FFF2-40B4-BE49-F238E27FC236}">
                      <a16:creationId xmlns:a16="http://schemas.microsoft.com/office/drawing/2014/main" id="{B14B5906-214C-4525-B0D7-4219072C0DC9}"/>
                    </a:ext>
                  </a:extLst>
                </p:cNvPr>
                <p:cNvPicPr/>
                <p:nvPr/>
              </p:nvPicPr>
              <p:blipFill>
                <a:blip r:embed="rId59"/>
                <a:stretch>
                  <a:fillRect/>
                </a:stretch>
              </p:blipFill>
              <p:spPr>
                <a:xfrm>
                  <a:off x="4501598" y="2537063"/>
                  <a:ext cx="2037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 name="Ink 25">
                  <a:extLst>
                    <a:ext uri="{FF2B5EF4-FFF2-40B4-BE49-F238E27FC236}">
                      <a16:creationId xmlns:a16="http://schemas.microsoft.com/office/drawing/2014/main" id="{83986D34-93D2-C03A-4003-C48D8779E006}"/>
                    </a:ext>
                  </a:extLst>
                </p14:cNvPr>
                <p14:cNvContentPartPr/>
                <p14:nvPr/>
              </p14:nvContentPartPr>
              <p14:xfrm>
                <a:off x="4777718" y="2655503"/>
                <a:ext cx="361080" cy="180360"/>
              </p14:xfrm>
            </p:contentPart>
          </mc:Choice>
          <mc:Fallback>
            <p:pic>
              <p:nvPicPr>
                <p:cNvPr id="26" name="Ink 25">
                  <a:extLst>
                    <a:ext uri="{FF2B5EF4-FFF2-40B4-BE49-F238E27FC236}">
                      <a16:creationId xmlns:a16="http://schemas.microsoft.com/office/drawing/2014/main" id="{83986D34-93D2-C03A-4003-C48D8779E006}"/>
                    </a:ext>
                  </a:extLst>
                </p:cNvPr>
                <p:cNvPicPr/>
                <p:nvPr/>
              </p:nvPicPr>
              <p:blipFill>
                <a:blip r:embed="rId61"/>
                <a:stretch>
                  <a:fillRect/>
                </a:stretch>
              </p:blipFill>
              <p:spPr>
                <a:xfrm>
                  <a:off x="4769078" y="2646503"/>
                  <a:ext cx="3787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7" name="Ink 26">
                  <a:extLst>
                    <a:ext uri="{FF2B5EF4-FFF2-40B4-BE49-F238E27FC236}">
                      <a16:creationId xmlns:a16="http://schemas.microsoft.com/office/drawing/2014/main" id="{E45CCB83-1BDF-E3D2-D32A-4B3F5E9CD08E}"/>
                    </a:ext>
                  </a:extLst>
                </p14:cNvPr>
                <p14:cNvContentPartPr/>
                <p14:nvPr/>
              </p14:nvContentPartPr>
              <p14:xfrm>
                <a:off x="5096678" y="2466863"/>
                <a:ext cx="95400" cy="194760"/>
              </p14:xfrm>
            </p:contentPart>
          </mc:Choice>
          <mc:Fallback>
            <p:pic>
              <p:nvPicPr>
                <p:cNvPr id="27" name="Ink 26">
                  <a:extLst>
                    <a:ext uri="{FF2B5EF4-FFF2-40B4-BE49-F238E27FC236}">
                      <a16:creationId xmlns:a16="http://schemas.microsoft.com/office/drawing/2014/main" id="{E45CCB83-1BDF-E3D2-D32A-4B3F5E9CD08E}"/>
                    </a:ext>
                  </a:extLst>
                </p:cNvPr>
                <p:cNvPicPr/>
                <p:nvPr/>
              </p:nvPicPr>
              <p:blipFill>
                <a:blip r:embed="rId63"/>
                <a:stretch>
                  <a:fillRect/>
                </a:stretch>
              </p:blipFill>
              <p:spPr>
                <a:xfrm>
                  <a:off x="5088038" y="2458223"/>
                  <a:ext cx="1130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8" name="Ink 27">
                  <a:extLst>
                    <a:ext uri="{FF2B5EF4-FFF2-40B4-BE49-F238E27FC236}">
                      <a16:creationId xmlns:a16="http://schemas.microsoft.com/office/drawing/2014/main" id="{6F834783-A5D1-0CD7-5DC9-55A578927665}"/>
                    </a:ext>
                  </a:extLst>
                </p14:cNvPr>
                <p14:cNvContentPartPr/>
                <p14:nvPr/>
              </p14:nvContentPartPr>
              <p14:xfrm>
                <a:off x="5269478" y="2439503"/>
                <a:ext cx="16920" cy="377280"/>
              </p14:xfrm>
            </p:contentPart>
          </mc:Choice>
          <mc:Fallback>
            <p:pic>
              <p:nvPicPr>
                <p:cNvPr id="28" name="Ink 27">
                  <a:extLst>
                    <a:ext uri="{FF2B5EF4-FFF2-40B4-BE49-F238E27FC236}">
                      <a16:creationId xmlns:a16="http://schemas.microsoft.com/office/drawing/2014/main" id="{6F834783-A5D1-0CD7-5DC9-55A578927665}"/>
                    </a:ext>
                  </a:extLst>
                </p:cNvPr>
                <p:cNvPicPr/>
                <p:nvPr/>
              </p:nvPicPr>
              <p:blipFill>
                <a:blip r:embed="rId65"/>
                <a:stretch>
                  <a:fillRect/>
                </a:stretch>
              </p:blipFill>
              <p:spPr>
                <a:xfrm>
                  <a:off x="5260838" y="2430503"/>
                  <a:ext cx="345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 name="Ink 28">
                  <a:extLst>
                    <a:ext uri="{FF2B5EF4-FFF2-40B4-BE49-F238E27FC236}">
                      <a16:creationId xmlns:a16="http://schemas.microsoft.com/office/drawing/2014/main" id="{CC979654-AC00-99E8-ADA2-DE2A11168615}"/>
                    </a:ext>
                  </a:extLst>
                </p14:cNvPr>
                <p14:cNvContentPartPr/>
                <p14:nvPr/>
              </p14:nvContentPartPr>
              <p14:xfrm>
                <a:off x="5377118" y="2388023"/>
                <a:ext cx="259200" cy="474480"/>
              </p14:xfrm>
            </p:contentPart>
          </mc:Choice>
          <mc:Fallback>
            <p:pic>
              <p:nvPicPr>
                <p:cNvPr id="29" name="Ink 28">
                  <a:extLst>
                    <a:ext uri="{FF2B5EF4-FFF2-40B4-BE49-F238E27FC236}">
                      <a16:creationId xmlns:a16="http://schemas.microsoft.com/office/drawing/2014/main" id="{CC979654-AC00-99E8-ADA2-DE2A11168615}"/>
                    </a:ext>
                  </a:extLst>
                </p:cNvPr>
                <p:cNvPicPr/>
                <p:nvPr/>
              </p:nvPicPr>
              <p:blipFill>
                <a:blip r:embed="rId67"/>
                <a:stretch>
                  <a:fillRect/>
                </a:stretch>
              </p:blipFill>
              <p:spPr>
                <a:xfrm>
                  <a:off x="5368478" y="2379383"/>
                  <a:ext cx="27684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5" name="Ink 114">
                  <a:extLst>
                    <a:ext uri="{FF2B5EF4-FFF2-40B4-BE49-F238E27FC236}">
                      <a16:creationId xmlns:a16="http://schemas.microsoft.com/office/drawing/2014/main" id="{8822A040-AE9F-1472-5A10-02816324FE34}"/>
                    </a:ext>
                  </a:extLst>
                </p14:cNvPr>
                <p14:cNvContentPartPr/>
                <p14:nvPr/>
              </p14:nvContentPartPr>
              <p14:xfrm>
                <a:off x="6645758" y="1697183"/>
                <a:ext cx="600840" cy="433080"/>
              </p14:xfrm>
            </p:contentPart>
          </mc:Choice>
          <mc:Fallback>
            <p:pic>
              <p:nvPicPr>
                <p:cNvPr id="115" name="Ink 114">
                  <a:extLst>
                    <a:ext uri="{FF2B5EF4-FFF2-40B4-BE49-F238E27FC236}">
                      <a16:creationId xmlns:a16="http://schemas.microsoft.com/office/drawing/2014/main" id="{8822A040-AE9F-1472-5A10-02816324FE34}"/>
                    </a:ext>
                  </a:extLst>
                </p:cNvPr>
                <p:cNvPicPr/>
                <p:nvPr/>
              </p:nvPicPr>
              <p:blipFill>
                <a:blip r:embed="rId69"/>
                <a:stretch>
                  <a:fillRect/>
                </a:stretch>
              </p:blipFill>
              <p:spPr>
                <a:xfrm>
                  <a:off x="6637118" y="1688543"/>
                  <a:ext cx="61848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6" name="Ink 115">
                  <a:extLst>
                    <a:ext uri="{FF2B5EF4-FFF2-40B4-BE49-F238E27FC236}">
                      <a16:creationId xmlns:a16="http://schemas.microsoft.com/office/drawing/2014/main" id="{3526FCC9-F58F-9F10-A969-023CCFB67D4A}"/>
                    </a:ext>
                  </a:extLst>
                </p14:cNvPr>
                <p14:cNvContentPartPr/>
                <p14:nvPr/>
              </p14:nvContentPartPr>
              <p14:xfrm>
                <a:off x="6694358" y="2263103"/>
                <a:ext cx="101160" cy="187920"/>
              </p14:xfrm>
            </p:contentPart>
          </mc:Choice>
          <mc:Fallback>
            <p:pic>
              <p:nvPicPr>
                <p:cNvPr id="116" name="Ink 115">
                  <a:extLst>
                    <a:ext uri="{FF2B5EF4-FFF2-40B4-BE49-F238E27FC236}">
                      <a16:creationId xmlns:a16="http://schemas.microsoft.com/office/drawing/2014/main" id="{3526FCC9-F58F-9F10-A969-023CCFB67D4A}"/>
                    </a:ext>
                  </a:extLst>
                </p:cNvPr>
                <p:cNvPicPr/>
                <p:nvPr/>
              </p:nvPicPr>
              <p:blipFill>
                <a:blip r:embed="rId71"/>
                <a:stretch>
                  <a:fillRect/>
                </a:stretch>
              </p:blipFill>
              <p:spPr>
                <a:xfrm>
                  <a:off x="6685718" y="2254463"/>
                  <a:ext cx="1188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7" name="Ink 116">
                  <a:extLst>
                    <a:ext uri="{FF2B5EF4-FFF2-40B4-BE49-F238E27FC236}">
                      <a16:creationId xmlns:a16="http://schemas.microsoft.com/office/drawing/2014/main" id="{72615F20-EF8F-8BDA-DA18-FC5139578AD7}"/>
                    </a:ext>
                  </a:extLst>
                </p14:cNvPr>
                <p14:cNvContentPartPr/>
                <p14:nvPr/>
              </p14:nvContentPartPr>
              <p14:xfrm>
                <a:off x="6879038" y="2325743"/>
                <a:ext cx="59760" cy="113040"/>
              </p14:xfrm>
            </p:contentPart>
          </mc:Choice>
          <mc:Fallback>
            <p:pic>
              <p:nvPicPr>
                <p:cNvPr id="117" name="Ink 116">
                  <a:extLst>
                    <a:ext uri="{FF2B5EF4-FFF2-40B4-BE49-F238E27FC236}">
                      <a16:creationId xmlns:a16="http://schemas.microsoft.com/office/drawing/2014/main" id="{72615F20-EF8F-8BDA-DA18-FC5139578AD7}"/>
                    </a:ext>
                  </a:extLst>
                </p:cNvPr>
                <p:cNvPicPr/>
                <p:nvPr/>
              </p:nvPicPr>
              <p:blipFill>
                <a:blip r:embed="rId73"/>
                <a:stretch>
                  <a:fillRect/>
                </a:stretch>
              </p:blipFill>
              <p:spPr>
                <a:xfrm>
                  <a:off x="6870398" y="2316743"/>
                  <a:ext cx="774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8" name="Ink 117">
                  <a:extLst>
                    <a:ext uri="{FF2B5EF4-FFF2-40B4-BE49-F238E27FC236}">
                      <a16:creationId xmlns:a16="http://schemas.microsoft.com/office/drawing/2014/main" id="{B40CC09C-DD7A-95E8-ECC2-168B8BBE9F25}"/>
                    </a:ext>
                  </a:extLst>
                </p14:cNvPr>
                <p14:cNvContentPartPr/>
                <p14:nvPr/>
              </p14:nvContentPartPr>
              <p14:xfrm>
                <a:off x="6870758" y="2322143"/>
                <a:ext cx="75240" cy="99360"/>
              </p14:xfrm>
            </p:contentPart>
          </mc:Choice>
          <mc:Fallback>
            <p:pic>
              <p:nvPicPr>
                <p:cNvPr id="118" name="Ink 117">
                  <a:extLst>
                    <a:ext uri="{FF2B5EF4-FFF2-40B4-BE49-F238E27FC236}">
                      <a16:creationId xmlns:a16="http://schemas.microsoft.com/office/drawing/2014/main" id="{B40CC09C-DD7A-95E8-ECC2-168B8BBE9F25}"/>
                    </a:ext>
                  </a:extLst>
                </p:cNvPr>
                <p:cNvPicPr/>
                <p:nvPr/>
              </p:nvPicPr>
              <p:blipFill>
                <a:blip r:embed="rId75"/>
                <a:stretch>
                  <a:fillRect/>
                </a:stretch>
              </p:blipFill>
              <p:spPr>
                <a:xfrm>
                  <a:off x="6861758" y="2313143"/>
                  <a:ext cx="92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9" name="Ink 118">
                  <a:extLst>
                    <a:ext uri="{FF2B5EF4-FFF2-40B4-BE49-F238E27FC236}">
                      <a16:creationId xmlns:a16="http://schemas.microsoft.com/office/drawing/2014/main" id="{7AFE7491-3A73-1624-E00D-1FD2C113C4D1}"/>
                    </a:ext>
                  </a:extLst>
                </p14:cNvPr>
                <p14:cNvContentPartPr/>
                <p14:nvPr/>
              </p14:nvContentPartPr>
              <p14:xfrm>
                <a:off x="7020878" y="2314583"/>
                <a:ext cx="102960" cy="147960"/>
              </p14:xfrm>
            </p:contentPart>
          </mc:Choice>
          <mc:Fallback>
            <p:pic>
              <p:nvPicPr>
                <p:cNvPr id="119" name="Ink 118">
                  <a:extLst>
                    <a:ext uri="{FF2B5EF4-FFF2-40B4-BE49-F238E27FC236}">
                      <a16:creationId xmlns:a16="http://schemas.microsoft.com/office/drawing/2014/main" id="{7AFE7491-3A73-1624-E00D-1FD2C113C4D1}"/>
                    </a:ext>
                  </a:extLst>
                </p:cNvPr>
                <p:cNvPicPr/>
                <p:nvPr/>
              </p:nvPicPr>
              <p:blipFill>
                <a:blip r:embed="rId77"/>
                <a:stretch>
                  <a:fillRect/>
                </a:stretch>
              </p:blipFill>
              <p:spPr>
                <a:xfrm>
                  <a:off x="7012238" y="2305583"/>
                  <a:ext cx="1206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1" name="Ink 120">
                  <a:extLst>
                    <a:ext uri="{FF2B5EF4-FFF2-40B4-BE49-F238E27FC236}">
                      <a16:creationId xmlns:a16="http://schemas.microsoft.com/office/drawing/2014/main" id="{57FFA846-3140-764C-0997-56A320E5EDAF}"/>
                    </a:ext>
                  </a:extLst>
                </p14:cNvPr>
                <p14:cNvContentPartPr/>
                <p14:nvPr/>
              </p14:nvContentPartPr>
              <p14:xfrm>
                <a:off x="6875798" y="1872863"/>
                <a:ext cx="120960" cy="120240"/>
              </p14:xfrm>
            </p:contentPart>
          </mc:Choice>
          <mc:Fallback>
            <p:pic>
              <p:nvPicPr>
                <p:cNvPr id="121" name="Ink 120">
                  <a:extLst>
                    <a:ext uri="{FF2B5EF4-FFF2-40B4-BE49-F238E27FC236}">
                      <a16:creationId xmlns:a16="http://schemas.microsoft.com/office/drawing/2014/main" id="{57FFA846-3140-764C-0997-56A320E5EDAF}"/>
                    </a:ext>
                  </a:extLst>
                </p:cNvPr>
                <p:cNvPicPr/>
                <p:nvPr/>
              </p:nvPicPr>
              <p:blipFill>
                <a:blip r:embed="rId79"/>
                <a:stretch>
                  <a:fillRect/>
                </a:stretch>
              </p:blipFill>
              <p:spPr>
                <a:xfrm>
                  <a:off x="6867158" y="1864223"/>
                  <a:ext cx="138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2" name="Ink 121">
                  <a:extLst>
                    <a:ext uri="{FF2B5EF4-FFF2-40B4-BE49-F238E27FC236}">
                      <a16:creationId xmlns:a16="http://schemas.microsoft.com/office/drawing/2014/main" id="{50566457-6323-B934-C9A9-48FEE83F48D5}"/>
                    </a:ext>
                  </a:extLst>
                </p14:cNvPr>
                <p14:cNvContentPartPr/>
                <p14:nvPr/>
              </p14:nvContentPartPr>
              <p14:xfrm>
                <a:off x="6845198" y="2016503"/>
                <a:ext cx="63360" cy="62280"/>
              </p14:xfrm>
            </p:contentPart>
          </mc:Choice>
          <mc:Fallback>
            <p:pic>
              <p:nvPicPr>
                <p:cNvPr id="122" name="Ink 121">
                  <a:extLst>
                    <a:ext uri="{FF2B5EF4-FFF2-40B4-BE49-F238E27FC236}">
                      <a16:creationId xmlns:a16="http://schemas.microsoft.com/office/drawing/2014/main" id="{50566457-6323-B934-C9A9-48FEE83F48D5}"/>
                    </a:ext>
                  </a:extLst>
                </p:cNvPr>
                <p:cNvPicPr/>
                <p:nvPr/>
              </p:nvPicPr>
              <p:blipFill>
                <a:blip r:embed="rId81"/>
                <a:stretch>
                  <a:fillRect/>
                </a:stretch>
              </p:blipFill>
              <p:spPr>
                <a:xfrm>
                  <a:off x="6836198" y="2007863"/>
                  <a:ext cx="81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3" name="Ink 122">
                  <a:extLst>
                    <a:ext uri="{FF2B5EF4-FFF2-40B4-BE49-F238E27FC236}">
                      <a16:creationId xmlns:a16="http://schemas.microsoft.com/office/drawing/2014/main" id="{7CCDF55C-7688-F7C7-977D-1A798721679D}"/>
                    </a:ext>
                  </a:extLst>
                </p14:cNvPr>
                <p14:cNvContentPartPr/>
                <p14:nvPr/>
              </p14:nvContentPartPr>
              <p14:xfrm>
                <a:off x="6945638" y="2015063"/>
                <a:ext cx="50040" cy="60840"/>
              </p14:xfrm>
            </p:contentPart>
          </mc:Choice>
          <mc:Fallback>
            <p:pic>
              <p:nvPicPr>
                <p:cNvPr id="123" name="Ink 122">
                  <a:extLst>
                    <a:ext uri="{FF2B5EF4-FFF2-40B4-BE49-F238E27FC236}">
                      <a16:creationId xmlns:a16="http://schemas.microsoft.com/office/drawing/2014/main" id="{7CCDF55C-7688-F7C7-977D-1A798721679D}"/>
                    </a:ext>
                  </a:extLst>
                </p:cNvPr>
                <p:cNvPicPr/>
                <p:nvPr/>
              </p:nvPicPr>
              <p:blipFill>
                <a:blip r:embed="rId83"/>
                <a:stretch>
                  <a:fillRect/>
                </a:stretch>
              </p:blipFill>
              <p:spPr>
                <a:xfrm>
                  <a:off x="6936638" y="2006423"/>
                  <a:ext cx="676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4" name="Ink 123">
                  <a:extLst>
                    <a:ext uri="{FF2B5EF4-FFF2-40B4-BE49-F238E27FC236}">
                      <a16:creationId xmlns:a16="http://schemas.microsoft.com/office/drawing/2014/main" id="{2AFED72C-03DF-8E0A-5F91-C651220149D2}"/>
                    </a:ext>
                  </a:extLst>
                </p14:cNvPr>
                <p14:cNvContentPartPr/>
                <p14:nvPr/>
              </p14:nvContentPartPr>
              <p14:xfrm>
                <a:off x="6873278" y="2047823"/>
                <a:ext cx="72720" cy="24120"/>
              </p14:xfrm>
            </p:contentPart>
          </mc:Choice>
          <mc:Fallback>
            <p:pic>
              <p:nvPicPr>
                <p:cNvPr id="124" name="Ink 123">
                  <a:extLst>
                    <a:ext uri="{FF2B5EF4-FFF2-40B4-BE49-F238E27FC236}">
                      <a16:creationId xmlns:a16="http://schemas.microsoft.com/office/drawing/2014/main" id="{2AFED72C-03DF-8E0A-5F91-C651220149D2}"/>
                    </a:ext>
                  </a:extLst>
                </p:cNvPr>
                <p:cNvPicPr/>
                <p:nvPr/>
              </p:nvPicPr>
              <p:blipFill>
                <a:blip r:embed="rId85"/>
                <a:stretch>
                  <a:fillRect/>
                </a:stretch>
              </p:blipFill>
              <p:spPr>
                <a:xfrm>
                  <a:off x="6864278" y="2039183"/>
                  <a:ext cx="90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6" name="Ink 125">
                  <a:extLst>
                    <a:ext uri="{FF2B5EF4-FFF2-40B4-BE49-F238E27FC236}">
                      <a16:creationId xmlns:a16="http://schemas.microsoft.com/office/drawing/2014/main" id="{EE8F589A-F4A3-E68E-AB85-5044B5A76DC0}"/>
                    </a:ext>
                  </a:extLst>
                </p14:cNvPr>
                <p14:cNvContentPartPr/>
                <p14:nvPr/>
              </p14:nvContentPartPr>
              <p14:xfrm>
                <a:off x="6745118" y="1797263"/>
                <a:ext cx="360" cy="111960"/>
              </p14:xfrm>
            </p:contentPart>
          </mc:Choice>
          <mc:Fallback>
            <p:pic>
              <p:nvPicPr>
                <p:cNvPr id="126" name="Ink 125">
                  <a:extLst>
                    <a:ext uri="{FF2B5EF4-FFF2-40B4-BE49-F238E27FC236}">
                      <a16:creationId xmlns:a16="http://schemas.microsoft.com/office/drawing/2014/main" id="{EE8F589A-F4A3-E68E-AB85-5044B5A76DC0}"/>
                    </a:ext>
                  </a:extLst>
                </p:cNvPr>
                <p:cNvPicPr/>
                <p:nvPr/>
              </p:nvPicPr>
              <p:blipFill>
                <a:blip r:embed="rId87"/>
                <a:stretch>
                  <a:fillRect/>
                </a:stretch>
              </p:blipFill>
              <p:spPr>
                <a:xfrm>
                  <a:off x="6736118" y="1788263"/>
                  <a:ext cx="18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7" name="Ink 126">
                  <a:extLst>
                    <a:ext uri="{FF2B5EF4-FFF2-40B4-BE49-F238E27FC236}">
                      <a16:creationId xmlns:a16="http://schemas.microsoft.com/office/drawing/2014/main" id="{65B82A49-41BB-FAC5-CB69-BAA8907E6E9A}"/>
                    </a:ext>
                  </a:extLst>
                </p14:cNvPr>
                <p14:cNvContentPartPr/>
                <p14:nvPr/>
              </p14:nvContentPartPr>
              <p14:xfrm>
                <a:off x="6742598" y="1759103"/>
                <a:ext cx="543960" cy="187560"/>
              </p14:xfrm>
            </p:contentPart>
          </mc:Choice>
          <mc:Fallback>
            <p:pic>
              <p:nvPicPr>
                <p:cNvPr id="127" name="Ink 126">
                  <a:extLst>
                    <a:ext uri="{FF2B5EF4-FFF2-40B4-BE49-F238E27FC236}">
                      <a16:creationId xmlns:a16="http://schemas.microsoft.com/office/drawing/2014/main" id="{65B82A49-41BB-FAC5-CB69-BAA8907E6E9A}"/>
                    </a:ext>
                  </a:extLst>
                </p:cNvPr>
                <p:cNvPicPr/>
                <p:nvPr/>
              </p:nvPicPr>
              <p:blipFill>
                <a:blip r:embed="rId89"/>
                <a:stretch>
                  <a:fillRect/>
                </a:stretch>
              </p:blipFill>
              <p:spPr>
                <a:xfrm>
                  <a:off x="6733958" y="1750463"/>
                  <a:ext cx="5616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8" name="Ink 127">
                  <a:extLst>
                    <a:ext uri="{FF2B5EF4-FFF2-40B4-BE49-F238E27FC236}">
                      <a16:creationId xmlns:a16="http://schemas.microsoft.com/office/drawing/2014/main" id="{71160002-B5A4-5668-A65F-7A6DD4424461}"/>
                    </a:ext>
                  </a:extLst>
                </p14:cNvPr>
                <p14:cNvContentPartPr/>
                <p14:nvPr/>
              </p14:nvContentPartPr>
              <p14:xfrm>
                <a:off x="6851678" y="1702943"/>
                <a:ext cx="69480" cy="13320"/>
              </p14:xfrm>
            </p:contentPart>
          </mc:Choice>
          <mc:Fallback>
            <p:pic>
              <p:nvPicPr>
                <p:cNvPr id="128" name="Ink 127">
                  <a:extLst>
                    <a:ext uri="{FF2B5EF4-FFF2-40B4-BE49-F238E27FC236}">
                      <a16:creationId xmlns:a16="http://schemas.microsoft.com/office/drawing/2014/main" id="{71160002-B5A4-5668-A65F-7A6DD4424461}"/>
                    </a:ext>
                  </a:extLst>
                </p:cNvPr>
                <p:cNvPicPr/>
                <p:nvPr/>
              </p:nvPicPr>
              <p:blipFill>
                <a:blip r:embed="rId91"/>
                <a:stretch>
                  <a:fillRect/>
                </a:stretch>
              </p:blipFill>
              <p:spPr>
                <a:xfrm>
                  <a:off x="6842678" y="1693943"/>
                  <a:ext cx="87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9" name="Ink 128">
                  <a:extLst>
                    <a:ext uri="{FF2B5EF4-FFF2-40B4-BE49-F238E27FC236}">
                      <a16:creationId xmlns:a16="http://schemas.microsoft.com/office/drawing/2014/main" id="{643EB429-F2DE-A230-F11B-538CF92FEBFC}"/>
                    </a:ext>
                  </a:extLst>
                </p14:cNvPr>
                <p14:cNvContentPartPr/>
                <p14:nvPr/>
              </p14:nvContentPartPr>
              <p14:xfrm>
                <a:off x="7452518" y="1499543"/>
                <a:ext cx="365760" cy="273600"/>
              </p14:xfrm>
            </p:contentPart>
          </mc:Choice>
          <mc:Fallback>
            <p:pic>
              <p:nvPicPr>
                <p:cNvPr id="129" name="Ink 128">
                  <a:extLst>
                    <a:ext uri="{FF2B5EF4-FFF2-40B4-BE49-F238E27FC236}">
                      <a16:creationId xmlns:a16="http://schemas.microsoft.com/office/drawing/2014/main" id="{643EB429-F2DE-A230-F11B-538CF92FEBFC}"/>
                    </a:ext>
                  </a:extLst>
                </p:cNvPr>
                <p:cNvPicPr/>
                <p:nvPr/>
              </p:nvPicPr>
              <p:blipFill>
                <a:blip r:embed="rId93"/>
                <a:stretch>
                  <a:fillRect/>
                </a:stretch>
              </p:blipFill>
              <p:spPr>
                <a:xfrm>
                  <a:off x="7443878" y="1490543"/>
                  <a:ext cx="3834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30" name="Ink 129">
                  <a:extLst>
                    <a:ext uri="{FF2B5EF4-FFF2-40B4-BE49-F238E27FC236}">
                      <a16:creationId xmlns:a16="http://schemas.microsoft.com/office/drawing/2014/main" id="{B0B5D90C-A473-B385-29E9-B89CEAF30036}"/>
                    </a:ext>
                  </a:extLst>
                </p14:cNvPr>
                <p14:cNvContentPartPr/>
                <p14:nvPr/>
              </p14:nvContentPartPr>
              <p14:xfrm>
                <a:off x="7271798" y="1791143"/>
                <a:ext cx="194040" cy="99000"/>
              </p14:xfrm>
            </p:contentPart>
          </mc:Choice>
          <mc:Fallback>
            <p:pic>
              <p:nvPicPr>
                <p:cNvPr id="130" name="Ink 129">
                  <a:extLst>
                    <a:ext uri="{FF2B5EF4-FFF2-40B4-BE49-F238E27FC236}">
                      <a16:creationId xmlns:a16="http://schemas.microsoft.com/office/drawing/2014/main" id="{B0B5D90C-A473-B385-29E9-B89CEAF30036}"/>
                    </a:ext>
                  </a:extLst>
                </p:cNvPr>
                <p:cNvPicPr/>
                <p:nvPr/>
              </p:nvPicPr>
              <p:blipFill>
                <a:blip r:embed="rId95"/>
                <a:stretch>
                  <a:fillRect/>
                </a:stretch>
              </p:blipFill>
              <p:spPr>
                <a:xfrm>
                  <a:off x="7262798" y="1782503"/>
                  <a:ext cx="2116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31" name="Ink 130">
                  <a:extLst>
                    <a:ext uri="{FF2B5EF4-FFF2-40B4-BE49-F238E27FC236}">
                      <a16:creationId xmlns:a16="http://schemas.microsoft.com/office/drawing/2014/main" id="{14EA9C4B-B160-A402-95E7-E08227ECCAE4}"/>
                    </a:ext>
                  </a:extLst>
                </p14:cNvPr>
                <p14:cNvContentPartPr/>
                <p14:nvPr/>
              </p14:nvContentPartPr>
              <p14:xfrm>
                <a:off x="7312478" y="1872503"/>
                <a:ext cx="184320" cy="110160"/>
              </p14:xfrm>
            </p:contentPart>
          </mc:Choice>
          <mc:Fallback>
            <p:pic>
              <p:nvPicPr>
                <p:cNvPr id="131" name="Ink 130">
                  <a:extLst>
                    <a:ext uri="{FF2B5EF4-FFF2-40B4-BE49-F238E27FC236}">
                      <a16:creationId xmlns:a16="http://schemas.microsoft.com/office/drawing/2014/main" id="{14EA9C4B-B160-A402-95E7-E08227ECCAE4}"/>
                    </a:ext>
                  </a:extLst>
                </p:cNvPr>
                <p:cNvPicPr/>
                <p:nvPr/>
              </p:nvPicPr>
              <p:blipFill>
                <a:blip r:embed="rId97"/>
                <a:stretch>
                  <a:fillRect/>
                </a:stretch>
              </p:blipFill>
              <p:spPr>
                <a:xfrm>
                  <a:off x="7303838" y="1863503"/>
                  <a:ext cx="2019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33" name="Ink 132">
                  <a:extLst>
                    <a:ext uri="{FF2B5EF4-FFF2-40B4-BE49-F238E27FC236}">
                      <a16:creationId xmlns:a16="http://schemas.microsoft.com/office/drawing/2014/main" id="{D2025C40-7406-3A6F-22F9-DAD42A08E987}"/>
                    </a:ext>
                  </a:extLst>
                </p14:cNvPr>
                <p14:cNvContentPartPr/>
                <p14:nvPr/>
              </p14:nvContentPartPr>
              <p14:xfrm>
                <a:off x="6332198" y="1502423"/>
                <a:ext cx="100440" cy="221400"/>
              </p14:xfrm>
            </p:contentPart>
          </mc:Choice>
          <mc:Fallback>
            <p:pic>
              <p:nvPicPr>
                <p:cNvPr id="133" name="Ink 132">
                  <a:extLst>
                    <a:ext uri="{FF2B5EF4-FFF2-40B4-BE49-F238E27FC236}">
                      <a16:creationId xmlns:a16="http://schemas.microsoft.com/office/drawing/2014/main" id="{D2025C40-7406-3A6F-22F9-DAD42A08E987}"/>
                    </a:ext>
                  </a:extLst>
                </p:cNvPr>
                <p:cNvPicPr/>
                <p:nvPr/>
              </p:nvPicPr>
              <p:blipFill>
                <a:blip r:embed="rId99"/>
                <a:stretch>
                  <a:fillRect/>
                </a:stretch>
              </p:blipFill>
              <p:spPr>
                <a:xfrm>
                  <a:off x="6323558" y="1493423"/>
                  <a:ext cx="1180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4" name="Ink 133">
                  <a:extLst>
                    <a:ext uri="{FF2B5EF4-FFF2-40B4-BE49-F238E27FC236}">
                      <a16:creationId xmlns:a16="http://schemas.microsoft.com/office/drawing/2014/main" id="{DD7BD4EF-DBF6-50BD-3F2D-248146FC1011}"/>
                    </a:ext>
                  </a:extLst>
                </p14:cNvPr>
                <p14:cNvContentPartPr/>
                <p14:nvPr/>
              </p14:nvContentPartPr>
              <p14:xfrm>
                <a:off x="6365318" y="1444823"/>
                <a:ext cx="147240" cy="433440"/>
              </p14:xfrm>
            </p:contentPart>
          </mc:Choice>
          <mc:Fallback>
            <p:pic>
              <p:nvPicPr>
                <p:cNvPr id="134" name="Ink 133">
                  <a:extLst>
                    <a:ext uri="{FF2B5EF4-FFF2-40B4-BE49-F238E27FC236}">
                      <a16:creationId xmlns:a16="http://schemas.microsoft.com/office/drawing/2014/main" id="{DD7BD4EF-DBF6-50BD-3F2D-248146FC1011}"/>
                    </a:ext>
                  </a:extLst>
                </p:cNvPr>
                <p:cNvPicPr/>
                <p:nvPr/>
              </p:nvPicPr>
              <p:blipFill>
                <a:blip r:embed="rId101"/>
                <a:stretch>
                  <a:fillRect/>
                </a:stretch>
              </p:blipFill>
              <p:spPr>
                <a:xfrm>
                  <a:off x="6356318" y="1436183"/>
                  <a:ext cx="16488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5" name="Ink 134">
                  <a:extLst>
                    <a:ext uri="{FF2B5EF4-FFF2-40B4-BE49-F238E27FC236}">
                      <a16:creationId xmlns:a16="http://schemas.microsoft.com/office/drawing/2014/main" id="{4233F434-A610-E32B-85E4-0517DF9020D5}"/>
                    </a:ext>
                  </a:extLst>
                </p14:cNvPr>
                <p14:cNvContentPartPr/>
                <p14:nvPr/>
              </p14:nvContentPartPr>
              <p14:xfrm>
                <a:off x="6414278" y="1484063"/>
                <a:ext cx="205920" cy="483120"/>
              </p14:xfrm>
            </p:contentPart>
          </mc:Choice>
          <mc:Fallback>
            <p:pic>
              <p:nvPicPr>
                <p:cNvPr id="135" name="Ink 134">
                  <a:extLst>
                    <a:ext uri="{FF2B5EF4-FFF2-40B4-BE49-F238E27FC236}">
                      <a16:creationId xmlns:a16="http://schemas.microsoft.com/office/drawing/2014/main" id="{4233F434-A610-E32B-85E4-0517DF9020D5}"/>
                    </a:ext>
                  </a:extLst>
                </p:cNvPr>
                <p:cNvPicPr/>
                <p:nvPr/>
              </p:nvPicPr>
              <p:blipFill>
                <a:blip r:embed="rId103"/>
                <a:stretch>
                  <a:fillRect/>
                </a:stretch>
              </p:blipFill>
              <p:spPr>
                <a:xfrm>
                  <a:off x="6405278" y="1475063"/>
                  <a:ext cx="2235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37" name="Ink 136">
                  <a:extLst>
                    <a:ext uri="{FF2B5EF4-FFF2-40B4-BE49-F238E27FC236}">
                      <a16:creationId xmlns:a16="http://schemas.microsoft.com/office/drawing/2014/main" id="{7017C895-7DC3-1DC2-47BF-E3CE8BEEDA79}"/>
                    </a:ext>
                  </a:extLst>
                </p14:cNvPr>
                <p14:cNvContentPartPr/>
                <p14:nvPr/>
              </p14:nvContentPartPr>
              <p14:xfrm>
                <a:off x="5981198" y="2171663"/>
                <a:ext cx="274320" cy="282960"/>
              </p14:xfrm>
            </p:contentPart>
          </mc:Choice>
          <mc:Fallback>
            <p:pic>
              <p:nvPicPr>
                <p:cNvPr id="137" name="Ink 136">
                  <a:extLst>
                    <a:ext uri="{FF2B5EF4-FFF2-40B4-BE49-F238E27FC236}">
                      <a16:creationId xmlns:a16="http://schemas.microsoft.com/office/drawing/2014/main" id="{7017C895-7DC3-1DC2-47BF-E3CE8BEEDA79}"/>
                    </a:ext>
                  </a:extLst>
                </p:cNvPr>
                <p:cNvPicPr/>
                <p:nvPr/>
              </p:nvPicPr>
              <p:blipFill>
                <a:blip r:embed="rId105"/>
                <a:stretch>
                  <a:fillRect/>
                </a:stretch>
              </p:blipFill>
              <p:spPr>
                <a:xfrm>
                  <a:off x="5972558" y="2163023"/>
                  <a:ext cx="2919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38" name="Ink 137">
                  <a:extLst>
                    <a:ext uri="{FF2B5EF4-FFF2-40B4-BE49-F238E27FC236}">
                      <a16:creationId xmlns:a16="http://schemas.microsoft.com/office/drawing/2014/main" id="{91702892-8DC5-4D4C-B63A-E820EDFA4738}"/>
                    </a:ext>
                  </a:extLst>
                </p14:cNvPr>
                <p14:cNvContentPartPr/>
                <p14:nvPr/>
              </p14:nvContentPartPr>
              <p14:xfrm>
                <a:off x="5743598" y="1264823"/>
                <a:ext cx="2531880" cy="1660320"/>
              </p14:xfrm>
            </p:contentPart>
          </mc:Choice>
          <mc:Fallback>
            <p:pic>
              <p:nvPicPr>
                <p:cNvPr id="138" name="Ink 137">
                  <a:extLst>
                    <a:ext uri="{FF2B5EF4-FFF2-40B4-BE49-F238E27FC236}">
                      <a16:creationId xmlns:a16="http://schemas.microsoft.com/office/drawing/2014/main" id="{91702892-8DC5-4D4C-B63A-E820EDFA4738}"/>
                    </a:ext>
                  </a:extLst>
                </p:cNvPr>
                <p:cNvPicPr/>
                <p:nvPr/>
              </p:nvPicPr>
              <p:blipFill>
                <a:blip r:embed="rId107"/>
                <a:stretch>
                  <a:fillRect/>
                </a:stretch>
              </p:blipFill>
              <p:spPr>
                <a:xfrm>
                  <a:off x="5734958" y="1256183"/>
                  <a:ext cx="2549520" cy="1677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40" name="Ink 139">
                  <a:extLst>
                    <a:ext uri="{FF2B5EF4-FFF2-40B4-BE49-F238E27FC236}">
                      <a16:creationId xmlns:a16="http://schemas.microsoft.com/office/drawing/2014/main" id="{823805F7-FFBC-FA90-3CB9-BD7C0B36550F}"/>
                    </a:ext>
                  </a:extLst>
                </p14:cNvPr>
                <p14:cNvContentPartPr/>
                <p14:nvPr/>
              </p14:nvContentPartPr>
              <p14:xfrm>
                <a:off x="5176238" y="1952783"/>
                <a:ext cx="1017360" cy="57600"/>
              </p14:xfrm>
            </p:contentPart>
          </mc:Choice>
          <mc:Fallback>
            <p:pic>
              <p:nvPicPr>
                <p:cNvPr id="140" name="Ink 139">
                  <a:extLst>
                    <a:ext uri="{FF2B5EF4-FFF2-40B4-BE49-F238E27FC236}">
                      <a16:creationId xmlns:a16="http://schemas.microsoft.com/office/drawing/2014/main" id="{823805F7-FFBC-FA90-3CB9-BD7C0B36550F}"/>
                    </a:ext>
                  </a:extLst>
                </p:cNvPr>
                <p:cNvPicPr/>
                <p:nvPr/>
              </p:nvPicPr>
              <p:blipFill>
                <a:blip r:embed="rId109"/>
                <a:stretch>
                  <a:fillRect/>
                </a:stretch>
              </p:blipFill>
              <p:spPr>
                <a:xfrm>
                  <a:off x="5167598" y="1944143"/>
                  <a:ext cx="1035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41" name="Ink 140">
                  <a:extLst>
                    <a:ext uri="{FF2B5EF4-FFF2-40B4-BE49-F238E27FC236}">
                      <a16:creationId xmlns:a16="http://schemas.microsoft.com/office/drawing/2014/main" id="{B3F00CFC-6DA9-2D69-B9CC-20EC8E257708}"/>
                    </a:ext>
                  </a:extLst>
                </p14:cNvPr>
                <p14:cNvContentPartPr/>
                <p14:nvPr/>
              </p14:nvContentPartPr>
              <p14:xfrm>
                <a:off x="5041958" y="1849463"/>
                <a:ext cx="250920" cy="277200"/>
              </p14:xfrm>
            </p:contentPart>
          </mc:Choice>
          <mc:Fallback>
            <p:pic>
              <p:nvPicPr>
                <p:cNvPr id="141" name="Ink 140">
                  <a:extLst>
                    <a:ext uri="{FF2B5EF4-FFF2-40B4-BE49-F238E27FC236}">
                      <a16:creationId xmlns:a16="http://schemas.microsoft.com/office/drawing/2014/main" id="{B3F00CFC-6DA9-2D69-B9CC-20EC8E257708}"/>
                    </a:ext>
                  </a:extLst>
                </p:cNvPr>
                <p:cNvPicPr/>
                <p:nvPr/>
              </p:nvPicPr>
              <p:blipFill>
                <a:blip r:embed="rId111"/>
                <a:stretch>
                  <a:fillRect/>
                </a:stretch>
              </p:blipFill>
              <p:spPr>
                <a:xfrm>
                  <a:off x="5032958" y="1840823"/>
                  <a:ext cx="2685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42" name="Ink 141">
                  <a:extLst>
                    <a:ext uri="{FF2B5EF4-FFF2-40B4-BE49-F238E27FC236}">
                      <a16:creationId xmlns:a16="http://schemas.microsoft.com/office/drawing/2014/main" id="{7744EC04-46BD-AE98-81A1-3F3DAAE02309}"/>
                    </a:ext>
                  </a:extLst>
                </p14:cNvPr>
                <p14:cNvContentPartPr/>
                <p14:nvPr/>
              </p14:nvContentPartPr>
              <p14:xfrm>
                <a:off x="4189838" y="1897703"/>
                <a:ext cx="542520" cy="253800"/>
              </p14:xfrm>
            </p:contentPart>
          </mc:Choice>
          <mc:Fallback>
            <p:pic>
              <p:nvPicPr>
                <p:cNvPr id="142" name="Ink 141">
                  <a:extLst>
                    <a:ext uri="{FF2B5EF4-FFF2-40B4-BE49-F238E27FC236}">
                      <a16:creationId xmlns:a16="http://schemas.microsoft.com/office/drawing/2014/main" id="{7744EC04-46BD-AE98-81A1-3F3DAAE02309}"/>
                    </a:ext>
                  </a:extLst>
                </p:cNvPr>
                <p:cNvPicPr/>
                <p:nvPr/>
              </p:nvPicPr>
              <p:blipFill>
                <a:blip r:embed="rId113"/>
                <a:stretch>
                  <a:fillRect/>
                </a:stretch>
              </p:blipFill>
              <p:spPr>
                <a:xfrm>
                  <a:off x="4181198" y="1889063"/>
                  <a:ext cx="5601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3" name="Ink 142">
                  <a:extLst>
                    <a:ext uri="{FF2B5EF4-FFF2-40B4-BE49-F238E27FC236}">
                      <a16:creationId xmlns:a16="http://schemas.microsoft.com/office/drawing/2014/main" id="{44CC3588-DA2E-B17F-C965-0E0B4C606588}"/>
                    </a:ext>
                  </a:extLst>
                </p14:cNvPr>
                <p14:cNvContentPartPr/>
                <p14:nvPr/>
              </p14:nvContentPartPr>
              <p14:xfrm>
                <a:off x="4796438" y="1821383"/>
                <a:ext cx="38520" cy="364680"/>
              </p14:xfrm>
            </p:contentPart>
          </mc:Choice>
          <mc:Fallback>
            <p:pic>
              <p:nvPicPr>
                <p:cNvPr id="143" name="Ink 142">
                  <a:extLst>
                    <a:ext uri="{FF2B5EF4-FFF2-40B4-BE49-F238E27FC236}">
                      <a16:creationId xmlns:a16="http://schemas.microsoft.com/office/drawing/2014/main" id="{44CC3588-DA2E-B17F-C965-0E0B4C606588}"/>
                    </a:ext>
                  </a:extLst>
                </p:cNvPr>
                <p:cNvPicPr/>
                <p:nvPr/>
              </p:nvPicPr>
              <p:blipFill>
                <a:blip r:embed="rId115"/>
                <a:stretch>
                  <a:fillRect/>
                </a:stretch>
              </p:blipFill>
              <p:spPr>
                <a:xfrm>
                  <a:off x="4787798" y="1812743"/>
                  <a:ext cx="5616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44" name="Ink 143">
                  <a:extLst>
                    <a:ext uri="{FF2B5EF4-FFF2-40B4-BE49-F238E27FC236}">
                      <a16:creationId xmlns:a16="http://schemas.microsoft.com/office/drawing/2014/main" id="{BA77A102-CE1E-34EB-BBBE-A7CB990E3F9D}"/>
                    </a:ext>
                  </a:extLst>
                </p14:cNvPr>
                <p14:cNvContentPartPr/>
                <p14:nvPr/>
              </p14:nvContentPartPr>
              <p14:xfrm>
                <a:off x="4787078" y="2019023"/>
                <a:ext cx="170640" cy="48240"/>
              </p14:xfrm>
            </p:contentPart>
          </mc:Choice>
          <mc:Fallback>
            <p:pic>
              <p:nvPicPr>
                <p:cNvPr id="144" name="Ink 143">
                  <a:extLst>
                    <a:ext uri="{FF2B5EF4-FFF2-40B4-BE49-F238E27FC236}">
                      <a16:creationId xmlns:a16="http://schemas.microsoft.com/office/drawing/2014/main" id="{BA77A102-CE1E-34EB-BBBE-A7CB990E3F9D}"/>
                    </a:ext>
                  </a:extLst>
                </p:cNvPr>
                <p:cNvPicPr/>
                <p:nvPr/>
              </p:nvPicPr>
              <p:blipFill>
                <a:blip r:embed="rId117"/>
                <a:stretch>
                  <a:fillRect/>
                </a:stretch>
              </p:blipFill>
              <p:spPr>
                <a:xfrm>
                  <a:off x="4778078" y="2010023"/>
                  <a:ext cx="188280" cy="65880"/>
                </a:xfrm>
                <a:prstGeom prst="rect">
                  <a:avLst/>
                </a:prstGeom>
              </p:spPr>
            </p:pic>
          </mc:Fallback>
        </mc:AlternateContent>
      </p:grpSp>
      <p:grpSp>
        <p:nvGrpSpPr>
          <p:cNvPr id="150" name="Group 149">
            <a:extLst>
              <a:ext uri="{FF2B5EF4-FFF2-40B4-BE49-F238E27FC236}">
                <a16:creationId xmlns:a16="http://schemas.microsoft.com/office/drawing/2014/main" id="{6CE8199C-5205-9B19-5C7A-F74269A0BEF4}"/>
              </a:ext>
            </a:extLst>
          </p:cNvPr>
          <p:cNvGrpSpPr/>
          <p:nvPr/>
        </p:nvGrpSpPr>
        <p:grpSpPr>
          <a:xfrm>
            <a:off x="3105518" y="4563503"/>
            <a:ext cx="6774120" cy="2188080"/>
            <a:chOff x="3105518" y="4563503"/>
            <a:chExt cx="6774120" cy="2188080"/>
          </a:xfrm>
        </p:grpSpPr>
        <mc:AlternateContent xmlns:mc="http://schemas.openxmlformats.org/markup-compatibility/2006">
          <mc:Choice xmlns:p14="http://schemas.microsoft.com/office/powerpoint/2010/main" Requires="p14">
            <p:contentPart p14:bwMode="auto" r:id="rId118">
              <p14:nvContentPartPr>
                <p14:cNvPr id="52" name="Ink 51">
                  <a:extLst>
                    <a:ext uri="{FF2B5EF4-FFF2-40B4-BE49-F238E27FC236}">
                      <a16:creationId xmlns:a16="http://schemas.microsoft.com/office/drawing/2014/main" id="{7BB62ABD-4A39-5E19-CA18-2B2F2B21A703}"/>
                    </a:ext>
                  </a:extLst>
                </p14:cNvPr>
                <p14:cNvContentPartPr/>
                <p14:nvPr/>
              </p14:nvContentPartPr>
              <p14:xfrm>
                <a:off x="3105518" y="4758263"/>
                <a:ext cx="220320" cy="453960"/>
              </p14:xfrm>
            </p:contentPart>
          </mc:Choice>
          <mc:Fallback>
            <p:pic>
              <p:nvPicPr>
                <p:cNvPr id="52" name="Ink 51">
                  <a:extLst>
                    <a:ext uri="{FF2B5EF4-FFF2-40B4-BE49-F238E27FC236}">
                      <a16:creationId xmlns:a16="http://schemas.microsoft.com/office/drawing/2014/main" id="{7BB62ABD-4A39-5E19-CA18-2B2F2B21A703}"/>
                    </a:ext>
                  </a:extLst>
                </p:cNvPr>
                <p:cNvPicPr/>
                <p:nvPr/>
              </p:nvPicPr>
              <p:blipFill>
                <a:blip r:embed="rId119"/>
                <a:stretch>
                  <a:fillRect/>
                </a:stretch>
              </p:blipFill>
              <p:spPr>
                <a:xfrm>
                  <a:off x="3096878" y="4749263"/>
                  <a:ext cx="23796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3" name="Ink 52">
                  <a:extLst>
                    <a:ext uri="{FF2B5EF4-FFF2-40B4-BE49-F238E27FC236}">
                      <a16:creationId xmlns:a16="http://schemas.microsoft.com/office/drawing/2014/main" id="{21E32E50-EFDA-ED67-FC47-E1255B385733}"/>
                    </a:ext>
                  </a:extLst>
                </p14:cNvPr>
                <p14:cNvContentPartPr/>
                <p14:nvPr/>
              </p14:nvContentPartPr>
              <p14:xfrm>
                <a:off x="3394598" y="4935383"/>
                <a:ext cx="375120" cy="203400"/>
              </p14:xfrm>
            </p:contentPart>
          </mc:Choice>
          <mc:Fallback>
            <p:pic>
              <p:nvPicPr>
                <p:cNvPr id="53" name="Ink 52">
                  <a:extLst>
                    <a:ext uri="{FF2B5EF4-FFF2-40B4-BE49-F238E27FC236}">
                      <a16:creationId xmlns:a16="http://schemas.microsoft.com/office/drawing/2014/main" id="{21E32E50-EFDA-ED67-FC47-E1255B385733}"/>
                    </a:ext>
                  </a:extLst>
                </p:cNvPr>
                <p:cNvPicPr/>
                <p:nvPr/>
              </p:nvPicPr>
              <p:blipFill>
                <a:blip r:embed="rId121"/>
                <a:stretch>
                  <a:fillRect/>
                </a:stretch>
              </p:blipFill>
              <p:spPr>
                <a:xfrm>
                  <a:off x="3385598" y="4926383"/>
                  <a:ext cx="3927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5" name="Ink 54">
                  <a:extLst>
                    <a:ext uri="{FF2B5EF4-FFF2-40B4-BE49-F238E27FC236}">
                      <a16:creationId xmlns:a16="http://schemas.microsoft.com/office/drawing/2014/main" id="{FC0B2E39-D929-5172-8447-410A74A417D3}"/>
                    </a:ext>
                  </a:extLst>
                </p14:cNvPr>
                <p14:cNvContentPartPr/>
                <p14:nvPr/>
              </p14:nvContentPartPr>
              <p14:xfrm>
                <a:off x="3932798" y="4745663"/>
                <a:ext cx="270720" cy="312480"/>
              </p14:xfrm>
            </p:contentPart>
          </mc:Choice>
          <mc:Fallback>
            <p:pic>
              <p:nvPicPr>
                <p:cNvPr id="55" name="Ink 54">
                  <a:extLst>
                    <a:ext uri="{FF2B5EF4-FFF2-40B4-BE49-F238E27FC236}">
                      <a16:creationId xmlns:a16="http://schemas.microsoft.com/office/drawing/2014/main" id="{FC0B2E39-D929-5172-8447-410A74A417D3}"/>
                    </a:ext>
                  </a:extLst>
                </p:cNvPr>
                <p:cNvPicPr/>
                <p:nvPr/>
              </p:nvPicPr>
              <p:blipFill>
                <a:blip r:embed="rId123"/>
                <a:stretch>
                  <a:fillRect/>
                </a:stretch>
              </p:blipFill>
              <p:spPr>
                <a:xfrm>
                  <a:off x="3924158" y="4737023"/>
                  <a:ext cx="2883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6" name="Ink 55">
                  <a:extLst>
                    <a:ext uri="{FF2B5EF4-FFF2-40B4-BE49-F238E27FC236}">
                      <a16:creationId xmlns:a16="http://schemas.microsoft.com/office/drawing/2014/main" id="{F8D958AF-0FE0-91F5-C605-58108BE189A3}"/>
                    </a:ext>
                  </a:extLst>
                </p14:cNvPr>
                <p14:cNvContentPartPr/>
                <p14:nvPr/>
              </p14:nvContentPartPr>
              <p14:xfrm>
                <a:off x="3995078" y="4701383"/>
                <a:ext cx="163800" cy="396360"/>
              </p14:xfrm>
            </p:contentPart>
          </mc:Choice>
          <mc:Fallback>
            <p:pic>
              <p:nvPicPr>
                <p:cNvPr id="56" name="Ink 55">
                  <a:extLst>
                    <a:ext uri="{FF2B5EF4-FFF2-40B4-BE49-F238E27FC236}">
                      <a16:creationId xmlns:a16="http://schemas.microsoft.com/office/drawing/2014/main" id="{F8D958AF-0FE0-91F5-C605-58108BE189A3}"/>
                    </a:ext>
                  </a:extLst>
                </p:cNvPr>
                <p:cNvPicPr/>
                <p:nvPr/>
              </p:nvPicPr>
              <p:blipFill>
                <a:blip r:embed="rId125"/>
                <a:stretch>
                  <a:fillRect/>
                </a:stretch>
              </p:blipFill>
              <p:spPr>
                <a:xfrm>
                  <a:off x="3986078" y="4692743"/>
                  <a:ext cx="18144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8" name="Ink 57">
                  <a:extLst>
                    <a:ext uri="{FF2B5EF4-FFF2-40B4-BE49-F238E27FC236}">
                      <a16:creationId xmlns:a16="http://schemas.microsoft.com/office/drawing/2014/main" id="{1339489F-D542-8017-F5BB-08AF77462714}"/>
                    </a:ext>
                  </a:extLst>
                </p14:cNvPr>
                <p14:cNvContentPartPr/>
                <p14:nvPr/>
              </p14:nvContentPartPr>
              <p14:xfrm>
                <a:off x="4461638" y="4589063"/>
                <a:ext cx="247680" cy="366480"/>
              </p14:xfrm>
            </p:contentPart>
          </mc:Choice>
          <mc:Fallback>
            <p:pic>
              <p:nvPicPr>
                <p:cNvPr id="58" name="Ink 57">
                  <a:extLst>
                    <a:ext uri="{FF2B5EF4-FFF2-40B4-BE49-F238E27FC236}">
                      <a16:creationId xmlns:a16="http://schemas.microsoft.com/office/drawing/2014/main" id="{1339489F-D542-8017-F5BB-08AF77462714}"/>
                    </a:ext>
                  </a:extLst>
                </p:cNvPr>
                <p:cNvPicPr/>
                <p:nvPr/>
              </p:nvPicPr>
              <p:blipFill>
                <a:blip r:embed="rId127"/>
                <a:stretch>
                  <a:fillRect/>
                </a:stretch>
              </p:blipFill>
              <p:spPr>
                <a:xfrm>
                  <a:off x="4452998" y="4580063"/>
                  <a:ext cx="2653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9" name="Ink 58">
                  <a:extLst>
                    <a:ext uri="{FF2B5EF4-FFF2-40B4-BE49-F238E27FC236}">
                      <a16:creationId xmlns:a16="http://schemas.microsoft.com/office/drawing/2014/main" id="{0AA77175-822C-A940-171C-670D0748DDB8}"/>
                    </a:ext>
                  </a:extLst>
                </p14:cNvPr>
                <p14:cNvContentPartPr/>
                <p14:nvPr/>
              </p14:nvContentPartPr>
              <p14:xfrm>
                <a:off x="4922438" y="4586903"/>
                <a:ext cx="393120" cy="326520"/>
              </p14:xfrm>
            </p:contentPart>
          </mc:Choice>
          <mc:Fallback>
            <p:pic>
              <p:nvPicPr>
                <p:cNvPr id="59" name="Ink 58">
                  <a:extLst>
                    <a:ext uri="{FF2B5EF4-FFF2-40B4-BE49-F238E27FC236}">
                      <a16:creationId xmlns:a16="http://schemas.microsoft.com/office/drawing/2014/main" id="{0AA77175-822C-A940-171C-670D0748DDB8}"/>
                    </a:ext>
                  </a:extLst>
                </p:cNvPr>
                <p:cNvPicPr/>
                <p:nvPr/>
              </p:nvPicPr>
              <p:blipFill>
                <a:blip r:embed="rId129"/>
                <a:stretch>
                  <a:fillRect/>
                </a:stretch>
              </p:blipFill>
              <p:spPr>
                <a:xfrm>
                  <a:off x="4913438" y="4578263"/>
                  <a:ext cx="4107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0" name="Ink 59">
                  <a:extLst>
                    <a:ext uri="{FF2B5EF4-FFF2-40B4-BE49-F238E27FC236}">
                      <a16:creationId xmlns:a16="http://schemas.microsoft.com/office/drawing/2014/main" id="{F85F5D4D-E32B-6FCA-48FF-578BD4EB8173}"/>
                    </a:ext>
                  </a:extLst>
                </p14:cNvPr>
                <p14:cNvContentPartPr/>
                <p14:nvPr/>
              </p14:nvContentPartPr>
              <p14:xfrm>
                <a:off x="5046638" y="4599503"/>
                <a:ext cx="114480" cy="401040"/>
              </p14:xfrm>
            </p:contentPart>
          </mc:Choice>
          <mc:Fallback>
            <p:pic>
              <p:nvPicPr>
                <p:cNvPr id="60" name="Ink 59">
                  <a:extLst>
                    <a:ext uri="{FF2B5EF4-FFF2-40B4-BE49-F238E27FC236}">
                      <a16:creationId xmlns:a16="http://schemas.microsoft.com/office/drawing/2014/main" id="{F85F5D4D-E32B-6FCA-48FF-578BD4EB8173}"/>
                    </a:ext>
                  </a:extLst>
                </p:cNvPr>
                <p:cNvPicPr/>
                <p:nvPr/>
              </p:nvPicPr>
              <p:blipFill>
                <a:blip r:embed="rId131"/>
                <a:stretch>
                  <a:fillRect/>
                </a:stretch>
              </p:blipFill>
              <p:spPr>
                <a:xfrm>
                  <a:off x="5037998" y="4590503"/>
                  <a:ext cx="13212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1" name="Ink 60">
                  <a:extLst>
                    <a:ext uri="{FF2B5EF4-FFF2-40B4-BE49-F238E27FC236}">
                      <a16:creationId xmlns:a16="http://schemas.microsoft.com/office/drawing/2014/main" id="{587A10B5-D9D3-6183-9661-242E2FAB6017}"/>
                    </a:ext>
                  </a:extLst>
                </p14:cNvPr>
                <p14:cNvContentPartPr/>
                <p14:nvPr/>
              </p14:nvContentPartPr>
              <p14:xfrm>
                <a:off x="5425718" y="4563503"/>
                <a:ext cx="223560" cy="417960"/>
              </p14:xfrm>
            </p:contentPart>
          </mc:Choice>
          <mc:Fallback>
            <p:pic>
              <p:nvPicPr>
                <p:cNvPr id="61" name="Ink 60">
                  <a:extLst>
                    <a:ext uri="{FF2B5EF4-FFF2-40B4-BE49-F238E27FC236}">
                      <a16:creationId xmlns:a16="http://schemas.microsoft.com/office/drawing/2014/main" id="{587A10B5-D9D3-6183-9661-242E2FAB6017}"/>
                    </a:ext>
                  </a:extLst>
                </p:cNvPr>
                <p:cNvPicPr/>
                <p:nvPr/>
              </p:nvPicPr>
              <p:blipFill>
                <a:blip r:embed="rId133"/>
                <a:stretch>
                  <a:fillRect/>
                </a:stretch>
              </p:blipFill>
              <p:spPr>
                <a:xfrm>
                  <a:off x="5416718" y="4554863"/>
                  <a:ext cx="24120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2" name="Ink 61">
                  <a:extLst>
                    <a:ext uri="{FF2B5EF4-FFF2-40B4-BE49-F238E27FC236}">
                      <a16:creationId xmlns:a16="http://schemas.microsoft.com/office/drawing/2014/main" id="{715517D8-19EF-3E24-B2A3-B6C4BB4CDDA3}"/>
                    </a:ext>
                  </a:extLst>
                </p14:cNvPr>
                <p14:cNvContentPartPr/>
                <p14:nvPr/>
              </p14:nvContentPartPr>
              <p14:xfrm>
                <a:off x="5736038" y="4647023"/>
                <a:ext cx="190800" cy="250560"/>
              </p14:xfrm>
            </p:contentPart>
          </mc:Choice>
          <mc:Fallback>
            <p:pic>
              <p:nvPicPr>
                <p:cNvPr id="62" name="Ink 61">
                  <a:extLst>
                    <a:ext uri="{FF2B5EF4-FFF2-40B4-BE49-F238E27FC236}">
                      <a16:creationId xmlns:a16="http://schemas.microsoft.com/office/drawing/2014/main" id="{715517D8-19EF-3E24-B2A3-B6C4BB4CDDA3}"/>
                    </a:ext>
                  </a:extLst>
                </p:cNvPr>
                <p:cNvPicPr/>
                <p:nvPr/>
              </p:nvPicPr>
              <p:blipFill>
                <a:blip r:embed="rId135"/>
                <a:stretch>
                  <a:fillRect/>
                </a:stretch>
              </p:blipFill>
              <p:spPr>
                <a:xfrm>
                  <a:off x="5727398" y="4638023"/>
                  <a:ext cx="2084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3" name="Ink 62">
                  <a:extLst>
                    <a:ext uri="{FF2B5EF4-FFF2-40B4-BE49-F238E27FC236}">
                      <a16:creationId xmlns:a16="http://schemas.microsoft.com/office/drawing/2014/main" id="{2EA0D4E3-C85F-3B7A-D7C6-83222A722434}"/>
                    </a:ext>
                  </a:extLst>
                </p14:cNvPr>
                <p14:cNvContentPartPr/>
                <p14:nvPr/>
              </p14:nvContentPartPr>
              <p14:xfrm>
                <a:off x="6101798" y="4640183"/>
                <a:ext cx="117000" cy="19800"/>
              </p14:xfrm>
            </p:contentPart>
          </mc:Choice>
          <mc:Fallback>
            <p:pic>
              <p:nvPicPr>
                <p:cNvPr id="63" name="Ink 62">
                  <a:extLst>
                    <a:ext uri="{FF2B5EF4-FFF2-40B4-BE49-F238E27FC236}">
                      <a16:creationId xmlns:a16="http://schemas.microsoft.com/office/drawing/2014/main" id="{2EA0D4E3-C85F-3B7A-D7C6-83222A722434}"/>
                    </a:ext>
                  </a:extLst>
                </p:cNvPr>
                <p:cNvPicPr/>
                <p:nvPr/>
              </p:nvPicPr>
              <p:blipFill>
                <a:blip r:embed="rId137"/>
                <a:stretch>
                  <a:fillRect/>
                </a:stretch>
              </p:blipFill>
              <p:spPr>
                <a:xfrm>
                  <a:off x="6093158" y="4631183"/>
                  <a:ext cx="1346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4" name="Ink 63">
                  <a:extLst>
                    <a:ext uri="{FF2B5EF4-FFF2-40B4-BE49-F238E27FC236}">
                      <a16:creationId xmlns:a16="http://schemas.microsoft.com/office/drawing/2014/main" id="{F28CE2C9-BE6C-1E0E-8A89-508B26D2CF05}"/>
                    </a:ext>
                  </a:extLst>
                </p14:cNvPr>
                <p14:cNvContentPartPr/>
                <p14:nvPr/>
              </p14:nvContentPartPr>
              <p14:xfrm>
                <a:off x="6109718" y="4747103"/>
                <a:ext cx="144000" cy="32400"/>
              </p14:xfrm>
            </p:contentPart>
          </mc:Choice>
          <mc:Fallback>
            <p:pic>
              <p:nvPicPr>
                <p:cNvPr id="64" name="Ink 63">
                  <a:extLst>
                    <a:ext uri="{FF2B5EF4-FFF2-40B4-BE49-F238E27FC236}">
                      <a16:creationId xmlns:a16="http://schemas.microsoft.com/office/drawing/2014/main" id="{F28CE2C9-BE6C-1E0E-8A89-508B26D2CF05}"/>
                    </a:ext>
                  </a:extLst>
                </p:cNvPr>
                <p:cNvPicPr/>
                <p:nvPr/>
              </p:nvPicPr>
              <p:blipFill>
                <a:blip r:embed="rId139"/>
                <a:stretch>
                  <a:fillRect/>
                </a:stretch>
              </p:blipFill>
              <p:spPr>
                <a:xfrm>
                  <a:off x="6101078" y="4738463"/>
                  <a:ext cx="1616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6" name="Ink 65">
                  <a:extLst>
                    <a:ext uri="{FF2B5EF4-FFF2-40B4-BE49-F238E27FC236}">
                      <a16:creationId xmlns:a16="http://schemas.microsoft.com/office/drawing/2014/main" id="{9EC2088F-8E21-E2C9-8906-101CE8976606}"/>
                    </a:ext>
                  </a:extLst>
                </p14:cNvPr>
                <p14:cNvContentPartPr/>
                <p14:nvPr/>
              </p14:nvContentPartPr>
              <p14:xfrm>
                <a:off x="3333398" y="5449463"/>
                <a:ext cx="292320" cy="388440"/>
              </p14:xfrm>
            </p:contentPart>
          </mc:Choice>
          <mc:Fallback>
            <p:pic>
              <p:nvPicPr>
                <p:cNvPr id="66" name="Ink 65">
                  <a:extLst>
                    <a:ext uri="{FF2B5EF4-FFF2-40B4-BE49-F238E27FC236}">
                      <a16:creationId xmlns:a16="http://schemas.microsoft.com/office/drawing/2014/main" id="{9EC2088F-8E21-E2C9-8906-101CE8976606}"/>
                    </a:ext>
                  </a:extLst>
                </p:cNvPr>
                <p:cNvPicPr/>
                <p:nvPr/>
              </p:nvPicPr>
              <p:blipFill>
                <a:blip r:embed="rId141"/>
                <a:stretch>
                  <a:fillRect/>
                </a:stretch>
              </p:blipFill>
              <p:spPr>
                <a:xfrm>
                  <a:off x="3324398" y="5440463"/>
                  <a:ext cx="30996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7" name="Ink 66">
                  <a:extLst>
                    <a:ext uri="{FF2B5EF4-FFF2-40B4-BE49-F238E27FC236}">
                      <a16:creationId xmlns:a16="http://schemas.microsoft.com/office/drawing/2014/main" id="{B2751F90-E798-6038-9F83-6BDC81FA6537}"/>
                    </a:ext>
                  </a:extLst>
                </p14:cNvPr>
                <p14:cNvContentPartPr/>
                <p14:nvPr/>
              </p14:nvContentPartPr>
              <p14:xfrm>
                <a:off x="3682598" y="5616503"/>
                <a:ext cx="339480" cy="162360"/>
              </p14:xfrm>
            </p:contentPart>
          </mc:Choice>
          <mc:Fallback>
            <p:pic>
              <p:nvPicPr>
                <p:cNvPr id="67" name="Ink 66">
                  <a:extLst>
                    <a:ext uri="{FF2B5EF4-FFF2-40B4-BE49-F238E27FC236}">
                      <a16:creationId xmlns:a16="http://schemas.microsoft.com/office/drawing/2014/main" id="{B2751F90-E798-6038-9F83-6BDC81FA6537}"/>
                    </a:ext>
                  </a:extLst>
                </p:cNvPr>
                <p:cNvPicPr/>
                <p:nvPr/>
              </p:nvPicPr>
              <p:blipFill>
                <a:blip r:embed="rId143"/>
                <a:stretch>
                  <a:fillRect/>
                </a:stretch>
              </p:blipFill>
              <p:spPr>
                <a:xfrm>
                  <a:off x="3673598" y="5607503"/>
                  <a:ext cx="3571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8" name="Ink 67">
                  <a:extLst>
                    <a:ext uri="{FF2B5EF4-FFF2-40B4-BE49-F238E27FC236}">
                      <a16:creationId xmlns:a16="http://schemas.microsoft.com/office/drawing/2014/main" id="{C5F540F3-5B27-5F37-1874-A7B25C1AA429}"/>
                    </a:ext>
                  </a:extLst>
                </p14:cNvPr>
                <p14:cNvContentPartPr/>
                <p14:nvPr/>
              </p14:nvContentPartPr>
              <p14:xfrm>
                <a:off x="4102358" y="5490143"/>
                <a:ext cx="191160" cy="166320"/>
              </p14:xfrm>
            </p:contentPart>
          </mc:Choice>
          <mc:Fallback>
            <p:pic>
              <p:nvPicPr>
                <p:cNvPr id="68" name="Ink 67">
                  <a:extLst>
                    <a:ext uri="{FF2B5EF4-FFF2-40B4-BE49-F238E27FC236}">
                      <a16:creationId xmlns:a16="http://schemas.microsoft.com/office/drawing/2014/main" id="{C5F540F3-5B27-5F37-1874-A7B25C1AA429}"/>
                    </a:ext>
                  </a:extLst>
                </p:cNvPr>
                <p:cNvPicPr/>
                <p:nvPr/>
              </p:nvPicPr>
              <p:blipFill>
                <a:blip r:embed="rId145"/>
                <a:stretch>
                  <a:fillRect/>
                </a:stretch>
              </p:blipFill>
              <p:spPr>
                <a:xfrm>
                  <a:off x="4093358" y="5481143"/>
                  <a:ext cx="2088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9" name="Ink 68">
                  <a:extLst>
                    <a:ext uri="{FF2B5EF4-FFF2-40B4-BE49-F238E27FC236}">
                      <a16:creationId xmlns:a16="http://schemas.microsoft.com/office/drawing/2014/main" id="{10EC394E-4062-E41C-6A11-14159084ADFC}"/>
                    </a:ext>
                  </a:extLst>
                </p14:cNvPr>
                <p14:cNvContentPartPr/>
                <p14:nvPr/>
              </p14:nvContentPartPr>
              <p14:xfrm>
                <a:off x="4104158" y="5423183"/>
                <a:ext cx="148680" cy="317880"/>
              </p14:xfrm>
            </p:contentPart>
          </mc:Choice>
          <mc:Fallback>
            <p:pic>
              <p:nvPicPr>
                <p:cNvPr id="69" name="Ink 68">
                  <a:extLst>
                    <a:ext uri="{FF2B5EF4-FFF2-40B4-BE49-F238E27FC236}">
                      <a16:creationId xmlns:a16="http://schemas.microsoft.com/office/drawing/2014/main" id="{10EC394E-4062-E41C-6A11-14159084ADFC}"/>
                    </a:ext>
                  </a:extLst>
                </p:cNvPr>
                <p:cNvPicPr/>
                <p:nvPr/>
              </p:nvPicPr>
              <p:blipFill>
                <a:blip r:embed="rId147"/>
                <a:stretch>
                  <a:fillRect/>
                </a:stretch>
              </p:blipFill>
              <p:spPr>
                <a:xfrm>
                  <a:off x="4095158" y="5414183"/>
                  <a:ext cx="1663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0" name="Ink 69">
                  <a:extLst>
                    <a:ext uri="{FF2B5EF4-FFF2-40B4-BE49-F238E27FC236}">
                      <a16:creationId xmlns:a16="http://schemas.microsoft.com/office/drawing/2014/main" id="{4BC811C8-2E28-9128-D6F9-AF638C001630}"/>
                    </a:ext>
                  </a:extLst>
                </p14:cNvPr>
                <p14:cNvContentPartPr/>
                <p14:nvPr/>
              </p14:nvContentPartPr>
              <p14:xfrm>
                <a:off x="4484678" y="5437943"/>
                <a:ext cx="60840" cy="260280"/>
              </p14:xfrm>
            </p:contentPart>
          </mc:Choice>
          <mc:Fallback>
            <p:pic>
              <p:nvPicPr>
                <p:cNvPr id="70" name="Ink 69">
                  <a:extLst>
                    <a:ext uri="{FF2B5EF4-FFF2-40B4-BE49-F238E27FC236}">
                      <a16:creationId xmlns:a16="http://schemas.microsoft.com/office/drawing/2014/main" id="{4BC811C8-2E28-9128-D6F9-AF638C001630}"/>
                    </a:ext>
                  </a:extLst>
                </p:cNvPr>
                <p:cNvPicPr/>
                <p:nvPr/>
              </p:nvPicPr>
              <p:blipFill>
                <a:blip r:embed="rId149"/>
                <a:stretch>
                  <a:fillRect/>
                </a:stretch>
              </p:blipFill>
              <p:spPr>
                <a:xfrm>
                  <a:off x="4475678" y="5429303"/>
                  <a:ext cx="784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1" name="Ink 70">
                  <a:extLst>
                    <a:ext uri="{FF2B5EF4-FFF2-40B4-BE49-F238E27FC236}">
                      <a16:creationId xmlns:a16="http://schemas.microsoft.com/office/drawing/2014/main" id="{43BE0922-22CE-BEDE-4D98-21A514A9C02D}"/>
                    </a:ext>
                  </a:extLst>
                </p14:cNvPr>
                <p14:cNvContentPartPr/>
                <p14:nvPr/>
              </p14:nvContentPartPr>
              <p14:xfrm>
                <a:off x="4634438" y="5405903"/>
                <a:ext cx="295920" cy="291960"/>
              </p14:xfrm>
            </p:contentPart>
          </mc:Choice>
          <mc:Fallback>
            <p:pic>
              <p:nvPicPr>
                <p:cNvPr id="71" name="Ink 70">
                  <a:extLst>
                    <a:ext uri="{FF2B5EF4-FFF2-40B4-BE49-F238E27FC236}">
                      <a16:creationId xmlns:a16="http://schemas.microsoft.com/office/drawing/2014/main" id="{43BE0922-22CE-BEDE-4D98-21A514A9C02D}"/>
                    </a:ext>
                  </a:extLst>
                </p:cNvPr>
                <p:cNvPicPr/>
                <p:nvPr/>
              </p:nvPicPr>
              <p:blipFill>
                <a:blip r:embed="rId151"/>
                <a:stretch>
                  <a:fillRect/>
                </a:stretch>
              </p:blipFill>
              <p:spPr>
                <a:xfrm>
                  <a:off x="4625798" y="5397263"/>
                  <a:ext cx="3135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2" name="Ink 71">
                  <a:extLst>
                    <a:ext uri="{FF2B5EF4-FFF2-40B4-BE49-F238E27FC236}">
                      <a16:creationId xmlns:a16="http://schemas.microsoft.com/office/drawing/2014/main" id="{F6B1C18D-5F0E-C363-FD8E-240A19DD5736}"/>
                    </a:ext>
                  </a:extLst>
                </p14:cNvPr>
                <p14:cNvContentPartPr/>
                <p14:nvPr/>
              </p14:nvContentPartPr>
              <p14:xfrm>
                <a:off x="4974638" y="5402303"/>
                <a:ext cx="205560" cy="246960"/>
              </p14:xfrm>
            </p:contentPart>
          </mc:Choice>
          <mc:Fallback>
            <p:pic>
              <p:nvPicPr>
                <p:cNvPr id="72" name="Ink 71">
                  <a:extLst>
                    <a:ext uri="{FF2B5EF4-FFF2-40B4-BE49-F238E27FC236}">
                      <a16:creationId xmlns:a16="http://schemas.microsoft.com/office/drawing/2014/main" id="{F6B1C18D-5F0E-C363-FD8E-240A19DD5736}"/>
                    </a:ext>
                  </a:extLst>
                </p:cNvPr>
                <p:cNvPicPr/>
                <p:nvPr/>
              </p:nvPicPr>
              <p:blipFill>
                <a:blip r:embed="rId153"/>
                <a:stretch>
                  <a:fillRect/>
                </a:stretch>
              </p:blipFill>
              <p:spPr>
                <a:xfrm>
                  <a:off x="4965638" y="5393663"/>
                  <a:ext cx="2232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3" name="Ink 72">
                  <a:extLst>
                    <a:ext uri="{FF2B5EF4-FFF2-40B4-BE49-F238E27FC236}">
                      <a16:creationId xmlns:a16="http://schemas.microsoft.com/office/drawing/2014/main" id="{EDBDCDD1-95D0-ED97-66AA-7CA5C83713A0}"/>
                    </a:ext>
                  </a:extLst>
                </p14:cNvPr>
                <p14:cNvContentPartPr/>
                <p14:nvPr/>
              </p14:nvContentPartPr>
              <p14:xfrm>
                <a:off x="5417438" y="5385383"/>
                <a:ext cx="95760" cy="32040"/>
              </p14:xfrm>
            </p:contentPart>
          </mc:Choice>
          <mc:Fallback>
            <p:pic>
              <p:nvPicPr>
                <p:cNvPr id="73" name="Ink 72">
                  <a:extLst>
                    <a:ext uri="{FF2B5EF4-FFF2-40B4-BE49-F238E27FC236}">
                      <a16:creationId xmlns:a16="http://schemas.microsoft.com/office/drawing/2014/main" id="{EDBDCDD1-95D0-ED97-66AA-7CA5C83713A0}"/>
                    </a:ext>
                  </a:extLst>
                </p:cNvPr>
                <p:cNvPicPr/>
                <p:nvPr/>
              </p:nvPicPr>
              <p:blipFill>
                <a:blip r:embed="rId155"/>
                <a:stretch>
                  <a:fillRect/>
                </a:stretch>
              </p:blipFill>
              <p:spPr>
                <a:xfrm>
                  <a:off x="5408798" y="5376743"/>
                  <a:ext cx="1134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4" name="Ink 73">
                  <a:extLst>
                    <a:ext uri="{FF2B5EF4-FFF2-40B4-BE49-F238E27FC236}">
                      <a16:creationId xmlns:a16="http://schemas.microsoft.com/office/drawing/2014/main" id="{B1178A93-5B6E-13BF-7878-30260E26C7F0}"/>
                    </a:ext>
                  </a:extLst>
                </p14:cNvPr>
                <p14:cNvContentPartPr/>
                <p14:nvPr/>
              </p14:nvContentPartPr>
              <p14:xfrm>
                <a:off x="5400878" y="5536583"/>
                <a:ext cx="114480" cy="24480"/>
              </p14:xfrm>
            </p:contentPart>
          </mc:Choice>
          <mc:Fallback>
            <p:pic>
              <p:nvPicPr>
                <p:cNvPr id="74" name="Ink 73">
                  <a:extLst>
                    <a:ext uri="{FF2B5EF4-FFF2-40B4-BE49-F238E27FC236}">
                      <a16:creationId xmlns:a16="http://schemas.microsoft.com/office/drawing/2014/main" id="{B1178A93-5B6E-13BF-7878-30260E26C7F0}"/>
                    </a:ext>
                  </a:extLst>
                </p:cNvPr>
                <p:cNvPicPr/>
                <p:nvPr/>
              </p:nvPicPr>
              <p:blipFill>
                <a:blip r:embed="rId157"/>
                <a:stretch>
                  <a:fillRect/>
                </a:stretch>
              </p:blipFill>
              <p:spPr>
                <a:xfrm>
                  <a:off x="5392238" y="5527583"/>
                  <a:ext cx="1321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6" name="Ink 75">
                  <a:extLst>
                    <a:ext uri="{FF2B5EF4-FFF2-40B4-BE49-F238E27FC236}">
                      <a16:creationId xmlns:a16="http://schemas.microsoft.com/office/drawing/2014/main" id="{08C3D349-C859-8137-2685-6FC573AA6AEE}"/>
                    </a:ext>
                  </a:extLst>
                </p14:cNvPr>
                <p14:cNvContentPartPr/>
                <p14:nvPr/>
              </p14:nvContentPartPr>
              <p14:xfrm>
                <a:off x="5838998" y="5204663"/>
                <a:ext cx="255600" cy="364680"/>
              </p14:xfrm>
            </p:contentPart>
          </mc:Choice>
          <mc:Fallback>
            <p:pic>
              <p:nvPicPr>
                <p:cNvPr id="76" name="Ink 75">
                  <a:extLst>
                    <a:ext uri="{FF2B5EF4-FFF2-40B4-BE49-F238E27FC236}">
                      <a16:creationId xmlns:a16="http://schemas.microsoft.com/office/drawing/2014/main" id="{08C3D349-C859-8137-2685-6FC573AA6AEE}"/>
                    </a:ext>
                  </a:extLst>
                </p:cNvPr>
                <p:cNvPicPr/>
                <p:nvPr/>
              </p:nvPicPr>
              <p:blipFill>
                <a:blip r:embed="rId159"/>
                <a:stretch>
                  <a:fillRect/>
                </a:stretch>
              </p:blipFill>
              <p:spPr>
                <a:xfrm>
                  <a:off x="5829998" y="5195663"/>
                  <a:ext cx="27324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7" name="Ink 76">
                  <a:extLst>
                    <a:ext uri="{FF2B5EF4-FFF2-40B4-BE49-F238E27FC236}">
                      <a16:creationId xmlns:a16="http://schemas.microsoft.com/office/drawing/2014/main" id="{72EBC266-E60D-689B-7C0D-F81457CF40DA}"/>
                    </a:ext>
                  </a:extLst>
                </p14:cNvPr>
                <p14:cNvContentPartPr/>
                <p14:nvPr/>
              </p14:nvContentPartPr>
              <p14:xfrm>
                <a:off x="6169838" y="5227343"/>
                <a:ext cx="174600" cy="321480"/>
              </p14:xfrm>
            </p:contentPart>
          </mc:Choice>
          <mc:Fallback>
            <p:pic>
              <p:nvPicPr>
                <p:cNvPr id="77" name="Ink 76">
                  <a:extLst>
                    <a:ext uri="{FF2B5EF4-FFF2-40B4-BE49-F238E27FC236}">
                      <a16:creationId xmlns:a16="http://schemas.microsoft.com/office/drawing/2014/main" id="{72EBC266-E60D-689B-7C0D-F81457CF40DA}"/>
                    </a:ext>
                  </a:extLst>
                </p:cNvPr>
                <p:cNvPicPr/>
                <p:nvPr/>
              </p:nvPicPr>
              <p:blipFill>
                <a:blip r:embed="rId161"/>
                <a:stretch>
                  <a:fillRect/>
                </a:stretch>
              </p:blipFill>
              <p:spPr>
                <a:xfrm>
                  <a:off x="6160838" y="5218343"/>
                  <a:ext cx="1922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8" name="Ink 77">
                  <a:extLst>
                    <a:ext uri="{FF2B5EF4-FFF2-40B4-BE49-F238E27FC236}">
                      <a16:creationId xmlns:a16="http://schemas.microsoft.com/office/drawing/2014/main" id="{E275CFA3-99E0-FA15-794D-86B25D3A9DDD}"/>
                    </a:ext>
                  </a:extLst>
                </p14:cNvPr>
                <p14:cNvContentPartPr/>
                <p14:nvPr/>
              </p14:nvContentPartPr>
              <p14:xfrm>
                <a:off x="6507878" y="5229503"/>
                <a:ext cx="209520" cy="208800"/>
              </p14:xfrm>
            </p:contentPart>
          </mc:Choice>
          <mc:Fallback>
            <p:pic>
              <p:nvPicPr>
                <p:cNvPr id="78" name="Ink 77">
                  <a:extLst>
                    <a:ext uri="{FF2B5EF4-FFF2-40B4-BE49-F238E27FC236}">
                      <a16:creationId xmlns:a16="http://schemas.microsoft.com/office/drawing/2014/main" id="{E275CFA3-99E0-FA15-794D-86B25D3A9DDD}"/>
                    </a:ext>
                  </a:extLst>
                </p:cNvPr>
                <p:cNvPicPr/>
                <p:nvPr/>
              </p:nvPicPr>
              <p:blipFill>
                <a:blip r:embed="rId163"/>
                <a:stretch>
                  <a:fillRect/>
                </a:stretch>
              </p:blipFill>
              <p:spPr>
                <a:xfrm>
                  <a:off x="6499238" y="5220503"/>
                  <a:ext cx="2271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9" name="Ink 78">
                  <a:extLst>
                    <a:ext uri="{FF2B5EF4-FFF2-40B4-BE49-F238E27FC236}">
                      <a16:creationId xmlns:a16="http://schemas.microsoft.com/office/drawing/2014/main" id="{B259B508-B8A1-B728-5673-854E99B9F868}"/>
                    </a:ext>
                  </a:extLst>
                </p14:cNvPr>
                <p14:cNvContentPartPr/>
                <p14:nvPr/>
              </p14:nvContentPartPr>
              <p14:xfrm>
                <a:off x="5609318" y="5585903"/>
                <a:ext cx="1232640" cy="163800"/>
              </p14:xfrm>
            </p:contentPart>
          </mc:Choice>
          <mc:Fallback>
            <p:pic>
              <p:nvPicPr>
                <p:cNvPr id="79" name="Ink 78">
                  <a:extLst>
                    <a:ext uri="{FF2B5EF4-FFF2-40B4-BE49-F238E27FC236}">
                      <a16:creationId xmlns:a16="http://schemas.microsoft.com/office/drawing/2014/main" id="{B259B508-B8A1-B728-5673-854E99B9F868}"/>
                    </a:ext>
                  </a:extLst>
                </p:cNvPr>
                <p:cNvPicPr/>
                <p:nvPr/>
              </p:nvPicPr>
              <p:blipFill>
                <a:blip r:embed="rId165"/>
                <a:stretch>
                  <a:fillRect/>
                </a:stretch>
              </p:blipFill>
              <p:spPr>
                <a:xfrm>
                  <a:off x="5600318" y="5577263"/>
                  <a:ext cx="12502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0" name="Ink 79">
                  <a:extLst>
                    <a:ext uri="{FF2B5EF4-FFF2-40B4-BE49-F238E27FC236}">
                      <a16:creationId xmlns:a16="http://schemas.microsoft.com/office/drawing/2014/main" id="{CD9FA8C1-0176-C61C-1A34-E4BEC66A33BD}"/>
                    </a:ext>
                  </a:extLst>
                </p14:cNvPr>
                <p14:cNvContentPartPr/>
                <p14:nvPr/>
              </p14:nvContentPartPr>
              <p14:xfrm>
                <a:off x="6018638" y="5788943"/>
                <a:ext cx="227520" cy="239040"/>
              </p14:xfrm>
            </p:contentPart>
          </mc:Choice>
          <mc:Fallback>
            <p:pic>
              <p:nvPicPr>
                <p:cNvPr id="80" name="Ink 79">
                  <a:extLst>
                    <a:ext uri="{FF2B5EF4-FFF2-40B4-BE49-F238E27FC236}">
                      <a16:creationId xmlns:a16="http://schemas.microsoft.com/office/drawing/2014/main" id="{CD9FA8C1-0176-C61C-1A34-E4BEC66A33BD}"/>
                    </a:ext>
                  </a:extLst>
                </p:cNvPr>
                <p:cNvPicPr/>
                <p:nvPr/>
              </p:nvPicPr>
              <p:blipFill>
                <a:blip r:embed="rId167"/>
                <a:stretch>
                  <a:fillRect/>
                </a:stretch>
              </p:blipFill>
              <p:spPr>
                <a:xfrm>
                  <a:off x="6009998" y="5780303"/>
                  <a:ext cx="2451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1" name="Ink 80">
                  <a:extLst>
                    <a:ext uri="{FF2B5EF4-FFF2-40B4-BE49-F238E27FC236}">
                      <a16:creationId xmlns:a16="http://schemas.microsoft.com/office/drawing/2014/main" id="{6DBE947E-DA03-408A-7605-9B44E9DC3C70}"/>
                    </a:ext>
                  </a:extLst>
                </p14:cNvPr>
                <p14:cNvContentPartPr/>
                <p14:nvPr/>
              </p14:nvContentPartPr>
              <p14:xfrm>
                <a:off x="6369998" y="5806223"/>
                <a:ext cx="182160" cy="171360"/>
              </p14:xfrm>
            </p:contentPart>
          </mc:Choice>
          <mc:Fallback>
            <p:pic>
              <p:nvPicPr>
                <p:cNvPr id="81" name="Ink 80">
                  <a:extLst>
                    <a:ext uri="{FF2B5EF4-FFF2-40B4-BE49-F238E27FC236}">
                      <a16:creationId xmlns:a16="http://schemas.microsoft.com/office/drawing/2014/main" id="{6DBE947E-DA03-408A-7605-9B44E9DC3C70}"/>
                    </a:ext>
                  </a:extLst>
                </p:cNvPr>
                <p:cNvPicPr/>
                <p:nvPr/>
              </p:nvPicPr>
              <p:blipFill>
                <a:blip r:embed="rId169"/>
                <a:stretch>
                  <a:fillRect/>
                </a:stretch>
              </p:blipFill>
              <p:spPr>
                <a:xfrm>
                  <a:off x="6360998" y="5797223"/>
                  <a:ext cx="199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83" name="Ink 82">
                  <a:extLst>
                    <a:ext uri="{FF2B5EF4-FFF2-40B4-BE49-F238E27FC236}">
                      <a16:creationId xmlns:a16="http://schemas.microsoft.com/office/drawing/2014/main" id="{33899C97-093C-8B84-EA22-135E0C3B922E}"/>
                    </a:ext>
                  </a:extLst>
                </p14:cNvPr>
                <p14:cNvContentPartPr/>
                <p14:nvPr/>
              </p14:nvContentPartPr>
              <p14:xfrm>
                <a:off x="6407438" y="5693183"/>
                <a:ext cx="81360" cy="399960"/>
              </p14:xfrm>
            </p:contentPart>
          </mc:Choice>
          <mc:Fallback>
            <p:pic>
              <p:nvPicPr>
                <p:cNvPr id="83" name="Ink 82">
                  <a:extLst>
                    <a:ext uri="{FF2B5EF4-FFF2-40B4-BE49-F238E27FC236}">
                      <a16:creationId xmlns:a16="http://schemas.microsoft.com/office/drawing/2014/main" id="{33899C97-093C-8B84-EA22-135E0C3B922E}"/>
                    </a:ext>
                  </a:extLst>
                </p:cNvPr>
                <p:cNvPicPr/>
                <p:nvPr/>
              </p:nvPicPr>
              <p:blipFill>
                <a:blip r:embed="rId171"/>
                <a:stretch>
                  <a:fillRect/>
                </a:stretch>
              </p:blipFill>
              <p:spPr>
                <a:xfrm>
                  <a:off x="6398438" y="5684183"/>
                  <a:ext cx="9900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84" name="Ink 83">
                  <a:extLst>
                    <a:ext uri="{FF2B5EF4-FFF2-40B4-BE49-F238E27FC236}">
                      <a16:creationId xmlns:a16="http://schemas.microsoft.com/office/drawing/2014/main" id="{17EB3E5E-8302-7004-96F0-ADC3ECF7E362}"/>
                    </a:ext>
                  </a:extLst>
                </p14:cNvPr>
                <p14:cNvContentPartPr/>
                <p14:nvPr/>
              </p14:nvContentPartPr>
              <p14:xfrm>
                <a:off x="6525518" y="5013503"/>
                <a:ext cx="151200" cy="440280"/>
              </p14:xfrm>
            </p:contentPart>
          </mc:Choice>
          <mc:Fallback>
            <p:pic>
              <p:nvPicPr>
                <p:cNvPr id="84" name="Ink 83">
                  <a:extLst>
                    <a:ext uri="{FF2B5EF4-FFF2-40B4-BE49-F238E27FC236}">
                      <a16:creationId xmlns:a16="http://schemas.microsoft.com/office/drawing/2014/main" id="{17EB3E5E-8302-7004-96F0-ADC3ECF7E362}"/>
                    </a:ext>
                  </a:extLst>
                </p:cNvPr>
                <p:cNvPicPr/>
                <p:nvPr/>
              </p:nvPicPr>
              <p:blipFill>
                <a:blip r:embed="rId173"/>
                <a:stretch>
                  <a:fillRect/>
                </a:stretch>
              </p:blipFill>
              <p:spPr>
                <a:xfrm>
                  <a:off x="6516518" y="5004863"/>
                  <a:ext cx="16884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6" name="Ink 85">
                  <a:extLst>
                    <a:ext uri="{FF2B5EF4-FFF2-40B4-BE49-F238E27FC236}">
                      <a16:creationId xmlns:a16="http://schemas.microsoft.com/office/drawing/2014/main" id="{551D14FF-28A5-9AC8-8E70-38191EF36BE4}"/>
                    </a:ext>
                  </a:extLst>
                </p14:cNvPr>
                <p14:cNvContentPartPr/>
                <p14:nvPr/>
              </p14:nvContentPartPr>
              <p14:xfrm>
                <a:off x="6813878" y="5404103"/>
                <a:ext cx="147960" cy="25920"/>
              </p14:xfrm>
            </p:contentPart>
          </mc:Choice>
          <mc:Fallback>
            <p:pic>
              <p:nvPicPr>
                <p:cNvPr id="86" name="Ink 85">
                  <a:extLst>
                    <a:ext uri="{FF2B5EF4-FFF2-40B4-BE49-F238E27FC236}">
                      <a16:creationId xmlns:a16="http://schemas.microsoft.com/office/drawing/2014/main" id="{551D14FF-28A5-9AC8-8E70-38191EF36BE4}"/>
                    </a:ext>
                  </a:extLst>
                </p:cNvPr>
                <p:cNvPicPr/>
                <p:nvPr/>
              </p:nvPicPr>
              <p:blipFill>
                <a:blip r:embed="rId175"/>
                <a:stretch>
                  <a:fillRect/>
                </a:stretch>
              </p:blipFill>
              <p:spPr>
                <a:xfrm>
                  <a:off x="6805238" y="5395463"/>
                  <a:ext cx="165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87" name="Ink 86">
                  <a:extLst>
                    <a:ext uri="{FF2B5EF4-FFF2-40B4-BE49-F238E27FC236}">
                      <a16:creationId xmlns:a16="http://schemas.microsoft.com/office/drawing/2014/main" id="{52C2226A-BAB4-2553-FB57-AE3BC31C503E}"/>
                    </a:ext>
                  </a:extLst>
                </p14:cNvPr>
                <p14:cNvContentPartPr/>
                <p14:nvPr/>
              </p14:nvContentPartPr>
              <p14:xfrm>
                <a:off x="6861398" y="5571503"/>
                <a:ext cx="172440" cy="21240"/>
              </p14:xfrm>
            </p:contentPart>
          </mc:Choice>
          <mc:Fallback>
            <p:pic>
              <p:nvPicPr>
                <p:cNvPr id="87" name="Ink 86">
                  <a:extLst>
                    <a:ext uri="{FF2B5EF4-FFF2-40B4-BE49-F238E27FC236}">
                      <a16:creationId xmlns:a16="http://schemas.microsoft.com/office/drawing/2014/main" id="{52C2226A-BAB4-2553-FB57-AE3BC31C503E}"/>
                    </a:ext>
                  </a:extLst>
                </p:cNvPr>
                <p:cNvPicPr/>
                <p:nvPr/>
              </p:nvPicPr>
              <p:blipFill>
                <a:blip r:embed="rId177"/>
                <a:stretch>
                  <a:fillRect/>
                </a:stretch>
              </p:blipFill>
              <p:spPr>
                <a:xfrm>
                  <a:off x="6852398" y="5562863"/>
                  <a:ext cx="190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8" name="Ink 87">
                  <a:extLst>
                    <a:ext uri="{FF2B5EF4-FFF2-40B4-BE49-F238E27FC236}">
                      <a16:creationId xmlns:a16="http://schemas.microsoft.com/office/drawing/2014/main" id="{8EDBDFCD-8AEE-F866-D449-AC6CA42FBDCA}"/>
                    </a:ext>
                  </a:extLst>
                </p14:cNvPr>
                <p14:cNvContentPartPr/>
                <p14:nvPr/>
              </p14:nvContentPartPr>
              <p14:xfrm>
                <a:off x="7395278" y="5165783"/>
                <a:ext cx="245160" cy="478080"/>
              </p14:xfrm>
            </p:contentPart>
          </mc:Choice>
          <mc:Fallback>
            <p:pic>
              <p:nvPicPr>
                <p:cNvPr id="88" name="Ink 87">
                  <a:extLst>
                    <a:ext uri="{FF2B5EF4-FFF2-40B4-BE49-F238E27FC236}">
                      <a16:creationId xmlns:a16="http://schemas.microsoft.com/office/drawing/2014/main" id="{8EDBDFCD-8AEE-F866-D449-AC6CA42FBDCA}"/>
                    </a:ext>
                  </a:extLst>
                </p:cNvPr>
                <p:cNvPicPr/>
                <p:nvPr/>
              </p:nvPicPr>
              <p:blipFill>
                <a:blip r:embed="rId179"/>
                <a:stretch>
                  <a:fillRect/>
                </a:stretch>
              </p:blipFill>
              <p:spPr>
                <a:xfrm>
                  <a:off x="7386278" y="5156783"/>
                  <a:ext cx="26280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9" name="Ink 88">
                  <a:extLst>
                    <a:ext uri="{FF2B5EF4-FFF2-40B4-BE49-F238E27FC236}">
                      <a16:creationId xmlns:a16="http://schemas.microsoft.com/office/drawing/2014/main" id="{734334CB-7F7D-5591-B687-671B47FE88E8}"/>
                    </a:ext>
                  </a:extLst>
                </p14:cNvPr>
                <p14:cNvContentPartPr/>
                <p14:nvPr/>
              </p14:nvContentPartPr>
              <p14:xfrm>
                <a:off x="7784798" y="5195303"/>
                <a:ext cx="195840" cy="332640"/>
              </p14:xfrm>
            </p:contentPart>
          </mc:Choice>
          <mc:Fallback>
            <p:pic>
              <p:nvPicPr>
                <p:cNvPr id="89" name="Ink 88">
                  <a:extLst>
                    <a:ext uri="{FF2B5EF4-FFF2-40B4-BE49-F238E27FC236}">
                      <a16:creationId xmlns:a16="http://schemas.microsoft.com/office/drawing/2014/main" id="{734334CB-7F7D-5591-B687-671B47FE88E8}"/>
                    </a:ext>
                  </a:extLst>
                </p:cNvPr>
                <p:cNvPicPr/>
                <p:nvPr/>
              </p:nvPicPr>
              <p:blipFill>
                <a:blip r:embed="rId181"/>
                <a:stretch>
                  <a:fillRect/>
                </a:stretch>
              </p:blipFill>
              <p:spPr>
                <a:xfrm>
                  <a:off x="7775798" y="5186663"/>
                  <a:ext cx="2134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1" name="Ink 90">
                  <a:extLst>
                    <a:ext uri="{FF2B5EF4-FFF2-40B4-BE49-F238E27FC236}">
                      <a16:creationId xmlns:a16="http://schemas.microsoft.com/office/drawing/2014/main" id="{EB11CDCA-4537-AD3E-EAE8-36726EF61064}"/>
                    </a:ext>
                  </a:extLst>
                </p14:cNvPr>
                <p14:cNvContentPartPr/>
                <p14:nvPr/>
              </p14:nvContentPartPr>
              <p14:xfrm>
                <a:off x="8044718" y="5244983"/>
                <a:ext cx="357840" cy="195120"/>
              </p14:xfrm>
            </p:contentPart>
          </mc:Choice>
          <mc:Fallback>
            <p:pic>
              <p:nvPicPr>
                <p:cNvPr id="91" name="Ink 90">
                  <a:extLst>
                    <a:ext uri="{FF2B5EF4-FFF2-40B4-BE49-F238E27FC236}">
                      <a16:creationId xmlns:a16="http://schemas.microsoft.com/office/drawing/2014/main" id="{EB11CDCA-4537-AD3E-EAE8-36726EF61064}"/>
                    </a:ext>
                  </a:extLst>
                </p:cNvPr>
                <p:cNvPicPr/>
                <p:nvPr/>
              </p:nvPicPr>
              <p:blipFill>
                <a:blip r:embed="rId183"/>
                <a:stretch>
                  <a:fillRect/>
                </a:stretch>
              </p:blipFill>
              <p:spPr>
                <a:xfrm>
                  <a:off x="8036078" y="5236343"/>
                  <a:ext cx="3754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2" name="Ink 91">
                  <a:extLst>
                    <a:ext uri="{FF2B5EF4-FFF2-40B4-BE49-F238E27FC236}">
                      <a16:creationId xmlns:a16="http://schemas.microsoft.com/office/drawing/2014/main" id="{3D839115-0F4C-26BA-9F48-4B4877718C78}"/>
                    </a:ext>
                  </a:extLst>
                </p14:cNvPr>
                <p14:cNvContentPartPr/>
                <p14:nvPr/>
              </p14:nvContentPartPr>
              <p14:xfrm>
                <a:off x="8158118" y="5201423"/>
                <a:ext cx="165600" cy="278640"/>
              </p14:xfrm>
            </p:contentPart>
          </mc:Choice>
          <mc:Fallback>
            <p:pic>
              <p:nvPicPr>
                <p:cNvPr id="92" name="Ink 91">
                  <a:extLst>
                    <a:ext uri="{FF2B5EF4-FFF2-40B4-BE49-F238E27FC236}">
                      <a16:creationId xmlns:a16="http://schemas.microsoft.com/office/drawing/2014/main" id="{3D839115-0F4C-26BA-9F48-4B4877718C78}"/>
                    </a:ext>
                  </a:extLst>
                </p:cNvPr>
                <p:cNvPicPr/>
                <p:nvPr/>
              </p:nvPicPr>
              <p:blipFill>
                <a:blip r:embed="rId185"/>
                <a:stretch>
                  <a:fillRect/>
                </a:stretch>
              </p:blipFill>
              <p:spPr>
                <a:xfrm>
                  <a:off x="8149478" y="5192783"/>
                  <a:ext cx="1832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3" name="Ink 92">
                  <a:extLst>
                    <a:ext uri="{FF2B5EF4-FFF2-40B4-BE49-F238E27FC236}">
                      <a16:creationId xmlns:a16="http://schemas.microsoft.com/office/drawing/2014/main" id="{6CD2A764-14B0-DF55-2B6C-51ED12C17674}"/>
                    </a:ext>
                  </a:extLst>
                </p14:cNvPr>
                <p14:cNvContentPartPr/>
                <p14:nvPr/>
              </p14:nvContentPartPr>
              <p14:xfrm>
                <a:off x="8549078" y="5121863"/>
                <a:ext cx="376920" cy="321840"/>
              </p14:xfrm>
            </p:contentPart>
          </mc:Choice>
          <mc:Fallback>
            <p:pic>
              <p:nvPicPr>
                <p:cNvPr id="93" name="Ink 92">
                  <a:extLst>
                    <a:ext uri="{FF2B5EF4-FFF2-40B4-BE49-F238E27FC236}">
                      <a16:creationId xmlns:a16="http://schemas.microsoft.com/office/drawing/2014/main" id="{6CD2A764-14B0-DF55-2B6C-51ED12C17674}"/>
                    </a:ext>
                  </a:extLst>
                </p:cNvPr>
                <p:cNvPicPr/>
                <p:nvPr/>
              </p:nvPicPr>
              <p:blipFill>
                <a:blip r:embed="rId187"/>
                <a:stretch>
                  <a:fillRect/>
                </a:stretch>
              </p:blipFill>
              <p:spPr>
                <a:xfrm>
                  <a:off x="8540438" y="5112863"/>
                  <a:ext cx="3945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4" name="Ink 93">
                  <a:extLst>
                    <a:ext uri="{FF2B5EF4-FFF2-40B4-BE49-F238E27FC236}">
                      <a16:creationId xmlns:a16="http://schemas.microsoft.com/office/drawing/2014/main" id="{259C35AE-CC3E-8749-0572-EE086683D4F4}"/>
                    </a:ext>
                  </a:extLst>
                </p14:cNvPr>
                <p14:cNvContentPartPr/>
                <p14:nvPr/>
              </p14:nvContentPartPr>
              <p14:xfrm>
                <a:off x="8959838" y="5113583"/>
                <a:ext cx="357480" cy="295920"/>
              </p14:xfrm>
            </p:contentPart>
          </mc:Choice>
          <mc:Fallback>
            <p:pic>
              <p:nvPicPr>
                <p:cNvPr id="94" name="Ink 93">
                  <a:extLst>
                    <a:ext uri="{FF2B5EF4-FFF2-40B4-BE49-F238E27FC236}">
                      <a16:creationId xmlns:a16="http://schemas.microsoft.com/office/drawing/2014/main" id="{259C35AE-CC3E-8749-0572-EE086683D4F4}"/>
                    </a:ext>
                  </a:extLst>
                </p:cNvPr>
                <p:cNvPicPr/>
                <p:nvPr/>
              </p:nvPicPr>
              <p:blipFill>
                <a:blip r:embed="rId189"/>
                <a:stretch>
                  <a:fillRect/>
                </a:stretch>
              </p:blipFill>
              <p:spPr>
                <a:xfrm>
                  <a:off x="8951198" y="5104943"/>
                  <a:ext cx="3751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95" name="Ink 94">
                  <a:extLst>
                    <a:ext uri="{FF2B5EF4-FFF2-40B4-BE49-F238E27FC236}">
                      <a16:creationId xmlns:a16="http://schemas.microsoft.com/office/drawing/2014/main" id="{93156F09-614E-F302-772E-19DC2A5C0845}"/>
                    </a:ext>
                  </a:extLst>
                </p14:cNvPr>
                <p14:cNvContentPartPr/>
                <p14:nvPr/>
              </p14:nvContentPartPr>
              <p14:xfrm>
                <a:off x="7240118" y="6018263"/>
                <a:ext cx="126360" cy="25560"/>
              </p14:xfrm>
            </p:contentPart>
          </mc:Choice>
          <mc:Fallback>
            <p:pic>
              <p:nvPicPr>
                <p:cNvPr id="95" name="Ink 94">
                  <a:extLst>
                    <a:ext uri="{FF2B5EF4-FFF2-40B4-BE49-F238E27FC236}">
                      <a16:creationId xmlns:a16="http://schemas.microsoft.com/office/drawing/2014/main" id="{93156F09-614E-F302-772E-19DC2A5C0845}"/>
                    </a:ext>
                  </a:extLst>
                </p:cNvPr>
                <p:cNvPicPr/>
                <p:nvPr/>
              </p:nvPicPr>
              <p:blipFill>
                <a:blip r:embed="rId191"/>
                <a:stretch>
                  <a:fillRect/>
                </a:stretch>
              </p:blipFill>
              <p:spPr>
                <a:xfrm>
                  <a:off x="7231118" y="6009263"/>
                  <a:ext cx="144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6" name="Ink 95">
                  <a:extLst>
                    <a:ext uri="{FF2B5EF4-FFF2-40B4-BE49-F238E27FC236}">
                      <a16:creationId xmlns:a16="http://schemas.microsoft.com/office/drawing/2014/main" id="{3C065A06-D62E-9516-7728-4EC596DD0CD5}"/>
                    </a:ext>
                  </a:extLst>
                </p14:cNvPr>
                <p14:cNvContentPartPr/>
                <p14:nvPr/>
              </p14:nvContentPartPr>
              <p14:xfrm>
                <a:off x="7266038" y="6164783"/>
                <a:ext cx="111240" cy="20160"/>
              </p14:xfrm>
            </p:contentPart>
          </mc:Choice>
          <mc:Fallback>
            <p:pic>
              <p:nvPicPr>
                <p:cNvPr id="96" name="Ink 95">
                  <a:extLst>
                    <a:ext uri="{FF2B5EF4-FFF2-40B4-BE49-F238E27FC236}">
                      <a16:creationId xmlns:a16="http://schemas.microsoft.com/office/drawing/2014/main" id="{3C065A06-D62E-9516-7728-4EC596DD0CD5}"/>
                    </a:ext>
                  </a:extLst>
                </p:cNvPr>
                <p:cNvPicPr/>
                <p:nvPr/>
              </p:nvPicPr>
              <p:blipFill>
                <a:blip r:embed="rId193"/>
                <a:stretch>
                  <a:fillRect/>
                </a:stretch>
              </p:blipFill>
              <p:spPr>
                <a:xfrm>
                  <a:off x="7257038" y="6155783"/>
                  <a:ext cx="128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99" name="Ink 98">
                  <a:extLst>
                    <a:ext uri="{FF2B5EF4-FFF2-40B4-BE49-F238E27FC236}">
                      <a16:creationId xmlns:a16="http://schemas.microsoft.com/office/drawing/2014/main" id="{82BDEA7F-4539-4705-8FBB-6CC5F317ADB2}"/>
                    </a:ext>
                  </a:extLst>
                </p14:cNvPr>
                <p14:cNvContentPartPr/>
                <p14:nvPr/>
              </p14:nvContentPartPr>
              <p14:xfrm>
                <a:off x="8501558" y="5921423"/>
                <a:ext cx="257040" cy="354240"/>
              </p14:xfrm>
            </p:contentPart>
          </mc:Choice>
          <mc:Fallback>
            <p:pic>
              <p:nvPicPr>
                <p:cNvPr id="99" name="Ink 98">
                  <a:extLst>
                    <a:ext uri="{FF2B5EF4-FFF2-40B4-BE49-F238E27FC236}">
                      <a16:creationId xmlns:a16="http://schemas.microsoft.com/office/drawing/2014/main" id="{82BDEA7F-4539-4705-8FBB-6CC5F317ADB2}"/>
                    </a:ext>
                  </a:extLst>
                </p:cNvPr>
                <p:cNvPicPr/>
                <p:nvPr/>
              </p:nvPicPr>
              <p:blipFill>
                <a:blip r:embed="rId195"/>
                <a:stretch>
                  <a:fillRect/>
                </a:stretch>
              </p:blipFill>
              <p:spPr>
                <a:xfrm>
                  <a:off x="8492918" y="5912423"/>
                  <a:ext cx="2746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0" name="Ink 99">
                  <a:extLst>
                    <a:ext uri="{FF2B5EF4-FFF2-40B4-BE49-F238E27FC236}">
                      <a16:creationId xmlns:a16="http://schemas.microsoft.com/office/drawing/2014/main" id="{22BEF6A3-9BB6-E647-21C5-8FA15BA732C2}"/>
                    </a:ext>
                  </a:extLst>
                </p14:cNvPr>
                <p14:cNvContentPartPr/>
                <p14:nvPr/>
              </p14:nvContentPartPr>
              <p14:xfrm>
                <a:off x="7928438" y="6024023"/>
                <a:ext cx="77040" cy="317880"/>
              </p14:xfrm>
            </p:contentPart>
          </mc:Choice>
          <mc:Fallback>
            <p:pic>
              <p:nvPicPr>
                <p:cNvPr id="100" name="Ink 99">
                  <a:extLst>
                    <a:ext uri="{FF2B5EF4-FFF2-40B4-BE49-F238E27FC236}">
                      <a16:creationId xmlns:a16="http://schemas.microsoft.com/office/drawing/2014/main" id="{22BEF6A3-9BB6-E647-21C5-8FA15BA732C2}"/>
                    </a:ext>
                  </a:extLst>
                </p:cNvPr>
                <p:cNvPicPr/>
                <p:nvPr/>
              </p:nvPicPr>
              <p:blipFill>
                <a:blip r:embed="rId197"/>
                <a:stretch>
                  <a:fillRect/>
                </a:stretch>
              </p:blipFill>
              <p:spPr>
                <a:xfrm>
                  <a:off x="7919438" y="6015023"/>
                  <a:ext cx="946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1" name="Ink 100">
                  <a:extLst>
                    <a:ext uri="{FF2B5EF4-FFF2-40B4-BE49-F238E27FC236}">
                      <a16:creationId xmlns:a16="http://schemas.microsoft.com/office/drawing/2014/main" id="{2198B74E-D609-F0E9-0C5C-85F34F51DA13}"/>
                    </a:ext>
                  </a:extLst>
                </p14:cNvPr>
                <p14:cNvContentPartPr/>
                <p14:nvPr/>
              </p14:nvContentPartPr>
              <p14:xfrm>
                <a:off x="8103758" y="5960663"/>
                <a:ext cx="329760" cy="365760"/>
              </p14:xfrm>
            </p:contentPart>
          </mc:Choice>
          <mc:Fallback>
            <p:pic>
              <p:nvPicPr>
                <p:cNvPr id="101" name="Ink 100">
                  <a:extLst>
                    <a:ext uri="{FF2B5EF4-FFF2-40B4-BE49-F238E27FC236}">
                      <a16:creationId xmlns:a16="http://schemas.microsoft.com/office/drawing/2014/main" id="{2198B74E-D609-F0E9-0C5C-85F34F51DA13}"/>
                    </a:ext>
                  </a:extLst>
                </p:cNvPr>
                <p:cNvPicPr/>
                <p:nvPr/>
              </p:nvPicPr>
              <p:blipFill>
                <a:blip r:embed="rId199"/>
                <a:stretch>
                  <a:fillRect/>
                </a:stretch>
              </p:blipFill>
              <p:spPr>
                <a:xfrm>
                  <a:off x="8095118" y="5952023"/>
                  <a:ext cx="3474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2" name="Ink 101">
                  <a:extLst>
                    <a:ext uri="{FF2B5EF4-FFF2-40B4-BE49-F238E27FC236}">
                      <a16:creationId xmlns:a16="http://schemas.microsoft.com/office/drawing/2014/main" id="{CE59039D-77A7-C742-AC5A-5B0FA72D5ADF}"/>
                    </a:ext>
                  </a:extLst>
                </p14:cNvPr>
                <p14:cNvContentPartPr/>
                <p14:nvPr/>
              </p14:nvContentPartPr>
              <p14:xfrm>
                <a:off x="7580318" y="6412823"/>
                <a:ext cx="1692000" cy="113760"/>
              </p14:xfrm>
            </p:contentPart>
          </mc:Choice>
          <mc:Fallback>
            <p:pic>
              <p:nvPicPr>
                <p:cNvPr id="102" name="Ink 101">
                  <a:extLst>
                    <a:ext uri="{FF2B5EF4-FFF2-40B4-BE49-F238E27FC236}">
                      <a16:creationId xmlns:a16="http://schemas.microsoft.com/office/drawing/2014/main" id="{CE59039D-77A7-C742-AC5A-5B0FA72D5ADF}"/>
                    </a:ext>
                  </a:extLst>
                </p:cNvPr>
                <p:cNvPicPr/>
                <p:nvPr/>
              </p:nvPicPr>
              <p:blipFill>
                <a:blip r:embed="rId201"/>
                <a:stretch>
                  <a:fillRect/>
                </a:stretch>
              </p:blipFill>
              <p:spPr>
                <a:xfrm>
                  <a:off x="7571318" y="6404183"/>
                  <a:ext cx="1709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03" name="Ink 102">
                  <a:extLst>
                    <a:ext uri="{FF2B5EF4-FFF2-40B4-BE49-F238E27FC236}">
                      <a16:creationId xmlns:a16="http://schemas.microsoft.com/office/drawing/2014/main" id="{5374BCB7-B1F1-D4DE-B202-3B517AA51682}"/>
                    </a:ext>
                  </a:extLst>
                </p14:cNvPr>
                <p14:cNvContentPartPr/>
                <p14:nvPr/>
              </p14:nvContentPartPr>
              <p14:xfrm>
                <a:off x="8822318" y="5891903"/>
                <a:ext cx="285120" cy="342000"/>
              </p14:xfrm>
            </p:contentPart>
          </mc:Choice>
          <mc:Fallback>
            <p:pic>
              <p:nvPicPr>
                <p:cNvPr id="103" name="Ink 102">
                  <a:extLst>
                    <a:ext uri="{FF2B5EF4-FFF2-40B4-BE49-F238E27FC236}">
                      <a16:creationId xmlns:a16="http://schemas.microsoft.com/office/drawing/2014/main" id="{5374BCB7-B1F1-D4DE-B202-3B517AA51682}"/>
                    </a:ext>
                  </a:extLst>
                </p:cNvPr>
                <p:cNvPicPr/>
                <p:nvPr/>
              </p:nvPicPr>
              <p:blipFill>
                <a:blip r:embed="rId203"/>
                <a:stretch>
                  <a:fillRect/>
                </a:stretch>
              </p:blipFill>
              <p:spPr>
                <a:xfrm>
                  <a:off x="8813678" y="5883263"/>
                  <a:ext cx="3027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04" name="Ink 103">
                  <a:extLst>
                    <a:ext uri="{FF2B5EF4-FFF2-40B4-BE49-F238E27FC236}">
                      <a16:creationId xmlns:a16="http://schemas.microsoft.com/office/drawing/2014/main" id="{B8A8A8C7-7882-4FD3-E155-6ADF74D096B4}"/>
                    </a:ext>
                  </a:extLst>
                </p14:cNvPr>
                <p14:cNvContentPartPr/>
                <p14:nvPr/>
              </p14:nvContentPartPr>
              <p14:xfrm>
                <a:off x="7337678" y="5658263"/>
                <a:ext cx="2249640" cy="894600"/>
              </p14:xfrm>
            </p:contentPart>
          </mc:Choice>
          <mc:Fallback>
            <p:pic>
              <p:nvPicPr>
                <p:cNvPr id="104" name="Ink 103">
                  <a:extLst>
                    <a:ext uri="{FF2B5EF4-FFF2-40B4-BE49-F238E27FC236}">
                      <a16:creationId xmlns:a16="http://schemas.microsoft.com/office/drawing/2014/main" id="{B8A8A8C7-7882-4FD3-E155-6ADF74D096B4}"/>
                    </a:ext>
                  </a:extLst>
                </p:cNvPr>
                <p:cNvPicPr/>
                <p:nvPr/>
              </p:nvPicPr>
              <p:blipFill>
                <a:blip r:embed="rId205"/>
                <a:stretch>
                  <a:fillRect/>
                </a:stretch>
              </p:blipFill>
              <p:spPr>
                <a:xfrm>
                  <a:off x="7329038" y="5649263"/>
                  <a:ext cx="2267280" cy="9122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06" name="Ink 105">
                  <a:extLst>
                    <a:ext uri="{FF2B5EF4-FFF2-40B4-BE49-F238E27FC236}">
                      <a16:creationId xmlns:a16="http://schemas.microsoft.com/office/drawing/2014/main" id="{DC236929-1985-27CB-CD5F-56E58317F342}"/>
                    </a:ext>
                  </a:extLst>
                </p14:cNvPr>
                <p14:cNvContentPartPr/>
                <p14:nvPr/>
              </p14:nvContentPartPr>
              <p14:xfrm>
                <a:off x="7873358" y="6324623"/>
                <a:ext cx="1348920" cy="108000"/>
              </p14:xfrm>
            </p:contentPart>
          </mc:Choice>
          <mc:Fallback>
            <p:pic>
              <p:nvPicPr>
                <p:cNvPr id="106" name="Ink 105">
                  <a:extLst>
                    <a:ext uri="{FF2B5EF4-FFF2-40B4-BE49-F238E27FC236}">
                      <a16:creationId xmlns:a16="http://schemas.microsoft.com/office/drawing/2014/main" id="{DC236929-1985-27CB-CD5F-56E58317F342}"/>
                    </a:ext>
                  </a:extLst>
                </p:cNvPr>
                <p:cNvPicPr/>
                <p:nvPr/>
              </p:nvPicPr>
              <p:blipFill>
                <a:blip r:embed="rId207"/>
                <a:stretch>
                  <a:fillRect/>
                </a:stretch>
              </p:blipFill>
              <p:spPr>
                <a:xfrm>
                  <a:off x="7864358" y="6315623"/>
                  <a:ext cx="13665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07" name="Ink 106">
                  <a:extLst>
                    <a:ext uri="{FF2B5EF4-FFF2-40B4-BE49-F238E27FC236}">
                      <a16:creationId xmlns:a16="http://schemas.microsoft.com/office/drawing/2014/main" id="{B337C54B-6AE4-7D93-B857-43B4CE8D0E66}"/>
                    </a:ext>
                  </a:extLst>
                </p14:cNvPr>
                <p14:cNvContentPartPr/>
                <p14:nvPr/>
              </p14:nvContentPartPr>
              <p14:xfrm>
                <a:off x="8245238" y="6507143"/>
                <a:ext cx="271440" cy="244440"/>
              </p14:xfrm>
            </p:contentPart>
          </mc:Choice>
          <mc:Fallback>
            <p:pic>
              <p:nvPicPr>
                <p:cNvPr id="107" name="Ink 106">
                  <a:extLst>
                    <a:ext uri="{FF2B5EF4-FFF2-40B4-BE49-F238E27FC236}">
                      <a16:creationId xmlns:a16="http://schemas.microsoft.com/office/drawing/2014/main" id="{B337C54B-6AE4-7D93-B857-43B4CE8D0E66}"/>
                    </a:ext>
                  </a:extLst>
                </p:cNvPr>
                <p:cNvPicPr/>
                <p:nvPr/>
              </p:nvPicPr>
              <p:blipFill>
                <a:blip r:embed="rId209"/>
                <a:stretch>
                  <a:fillRect/>
                </a:stretch>
              </p:blipFill>
              <p:spPr>
                <a:xfrm>
                  <a:off x="8236238" y="6498503"/>
                  <a:ext cx="2890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8" name="Ink 107">
                  <a:extLst>
                    <a:ext uri="{FF2B5EF4-FFF2-40B4-BE49-F238E27FC236}">
                      <a16:creationId xmlns:a16="http://schemas.microsoft.com/office/drawing/2014/main" id="{F879EEAA-C9D4-AB73-E337-8E9E76D4CB7B}"/>
                    </a:ext>
                  </a:extLst>
                </p14:cNvPr>
                <p14:cNvContentPartPr/>
                <p14:nvPr/>
              </p14:nvContentPartPr>
              <p14:xfrm>
                <a:off x="8371598" y="6599663"/>
                <a:ext cx="259920" cy="51840"/>
              </p14:xfrm>
            </p:contentPart>
          </mc:Choice>
          <mc:Fallback>
            <p:pic>
              <p:nvPicPr>
                <p:cNvPr id="108" name="Ink 107">
                  <a:extLst>
                    <a:ext uri="{FF2B5EF4-FFF2-40B4-BE49-F238E27FC236}">
                      <a16:creationId xmlns:a16="http://schemas.microsoft.com/office/drawing/2014/main" id="{F879EEAA-C9D4-AB73-E337-8E9E76D4CB7B}"/>
                    </a:ext>
                  </a:extLst>
                </p:cNvPr>
                <p:cNvPicPr/>
                <p:nvPr/>
              </p:nvPicPr>
              <p:blipFill>
                <a:blip r:embed="rId211"/>
                <a:stretch>
                  <a:fillRect/>
                </a:stretch>
              </p:blipFill>
              <p:spPr>
                <a:xfrm>
                  <a:off x="8362958" y="6591023"/>
                  <a:ext cx="277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9" name="Ink 108">
                  <a:extLst>
                    <a:ext uri="{FF2B5EF4-FFF2-40B4-BE49-F238E27FC236}">
                      <a16:creationId xmlns:a16="http://schemas.microsoft.com/office/drawing/2014/main" id="{3A000E96-3DE4-1B4C-C00D-4E4B2F3173EC}"/>
                    </a:ext>
                  </a:extLst>
                </p14:cNvPr>
                <p14:cNvContentPartPr/>
                <p14:nvPr/>
              </p14:nvContentPartPr>
              <p14:xfrm>
                <a:off x="9225158" y="6213743"/>
                <a:ext cx="117000" cy="20880"/>
              </p14:xfrm>
            </p:contentPart>
          </mc:Choice>
          <mc:Fallback>
            <p:pic>
              <p:nvPicPr>
                <p:cNvPr id="109" name="Ink 108">
                  <a:extLst>
                    <a:ext uri="{FF2B5EF4-FFF2-40B4-BE49-F238E27FC236}">
                      <a16:creationId xmlns:a16="http://schemas.microsoft.com/office/drawing/2014/main" id="{3A000E96-3DE4-1B4C-C00D-4E4B2F3173EC}"/>
                    </a:ext>
                  </a:extLst>
                </p:cNvPr>
                <p:cNvPicPr/>
                <p:nvPr/>
              </p:nvPicPr>
              <p:blipFill>
                <a:blip r:embed="rId213"/>
                <a:stretch>
                  <a:fillRect/>
                </a:stretch>
              </p:blipFill>
              <p:spPr>
                <a:xfrm>
                  <a:off x="9216518" y="6204743"/>
                  <a:ext cx="134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0" name="Ink 109">
                  <a:extLst>
                    <a:ext uri="{FF2B5EF4-FFF2-40B4-BE49-F238E27FC236}">
                      <a16:creationId xmlns:a16="http://schemas.microsoft.com/office/drawing/2014/main" id="{49757DF8-673D-6846-8A76-73D94FC983AB}"/>
                    </a:ext>
                  </a:extLst>
                </p14:cNvPr>
                <p14:cNvContentPartPr/>
                <p14:nvPr/>
              </p14:nvContentPartPr>
              <p14:xfrm>
                <a:off x="9236318" y="6325343"/>
                <a:ext cx="84240" cy="26640"/>
              </p14:xfrm>
            </p:contentPart>
          </mc:Choice>
          <mc:Fallback>
            <p:pic>
              <p:nvPicPr>
                <p:cNvPr id="110" name="Ink 109">
                  <a:extLst>
                    <a:ext uri="{FF2B5EF4-FFF2-40B4-BE49-F238E27FC236}">
                      <a16:creationId xmlns:a16="http://schemas.microsoft.com/office/drawing/2014/main" id="{49757DF8-673D-6846-8A76-73D94FC983AB}"/>
                    </a:ext>
                  </a:extLst>
                </p:cNvPr>
                <p:cNvPicPr/>
                <p:nvPr/>
              </p:nvPicPr>
              <p:blipFill>
                <a:blip r:embed="rId215"/>
                <a:stretch>
                  <a:fillRect/>
                </a:stretch>
              </p:blipFill>
              <p:spPr>
                <a:xfrm>
                  <a:off x="9227678" y="6316703"/>
                  <a:ext cx="1018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1" name="Ink 110">
                  <a:extLst>
                    <a:ext uri="{FF2B5EF4-FFF2-40B4-BE49-F238E27FC236}">
                      <a16:creationId xmlns:a16="http://schemas.microsoft.com/office/drawing/2014/main" id="{17013211-123F-3DFB-52E0-159FECE75DC9}"/>
                    </a:ext>
                  </a:extLst>
                </p14:cNvPr>
                <p14:cNvContentPartPr/>
                <p14:nvPr/>
              </p14:nvContentPartPr>
              <p14:xfrm>
                <a:off x="9562478" y="6016463"/>
                <a:ext cx="112680" cy="403200"/>
              </p14:xfrm>
            </p:contentPart>
          </mc:Choice>
          <mc:Fallback>
            <p:pic>
              <p:nvPicPr>
                <p:cNvPr id="111" name="Ink 110">
                  <a:extLst>
                    <a:ext uri="{FF2B5EF4-FFF2-40B4-BE49-F238E27FC236}">
                      <a16:creationId xmlns:a16="http://schemas.microsoft.com/office/drawing/2014/main" id="{17013211-123F-3DFB-52E0-159FECE75DC9}"/>
                    </a:ext>
                  </a:extLst>
                </p:cNvPr>
                <p:cNvPicPr/>
                <p:nvPr/>
              </p:nvPicPr>
              <p:blipFill>
                <a:blip r:embed="rId217"/>
                <a:stretch>
                  <a:fillRect/>
                </a:stretch>
              </p:blipFill>
              <p:spPr>
                <a:xfrm>
                  <a:off x="9553838" y="6007463"/>
                  <a:ext cx="1303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2" name="Ink 111">
                  <a:extLst>
                    <a:ext uri="{FF2B5EF4-FFF2-40B4-BE49-F238E27FC236}">
                      <a16:creationId xmlns:a16="http://schemas.microsoft.com/office/drawing/2014/main" id="{B1F08876-2FAE-8293-1F0F-6E55AF8E7FCE}"/>
                    </a:ext>
                  </a:extLst>
                </p14:cNvPr>
                <p14:cNvContentPartPr/>
                <p14:nvPr/>
              </p14:nvContentPartPr>
              <p14:xfrm>
                <a:off x="9720158" y="6153623"/>
                <a:ext cx="32040" cy="239040"/>
              </p14:xfrm>
            </p:contentPart>
          </mc:Choice>
          <mc:Fallback>
            <p:pic>
              <p:nvPicPr>
                <p:cNvPr id="112" name="Ink 111">
                  <a:extLst>
                    <a:ext uri="{FF2B5EF4-FFF2-40B4-BE49-F238E27FC236}">
                      <a16:creationId xmlns:a16="http://schemas.microsoft.com/office/drawing/2014/main" id="{B1F08876-2FAE-8293-1F0F-6E55AF8E7FCE}"/>
                    </a:ext>
                  </a:extLst>
                </p:cNvPr>
                <p:cNvPicPr/>
                <p:nvPr/>
              </p:nvPicPr>
              <p:blipFill>
                <a:blip r:embed="rId219"/>
                <a:stretch>
                  <a:fillRect/>
                </a:stretch>
              </p:blipFill>
              <p:spPr>
                <a:xfrm>
                  <a:off x="9711518" y="6144983"/>
                  <a:ext cx="496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3" name="Ink 112">
                  <a:extLst>
                    <a:ext uri="{FF2B5EF4-FFF2-40B4-BE49-F238E27FC236}">
                      <a16:creationId xmlns:a16="http://schemas.microsoft.com/office/drawing/2014/main" id="{B814563B-3B78-4023-047B-95E5AE1FBE86}"/>
                    </a:ext>
                  </a:extLst>
                </p14:cNvPr>
                <p14:cNvContentPartPr/>
                <p14:nvPr/>
              </p14:nvContentPartPr>
              <p14:xfrm>
                <a:off x="9685598" y="6032303"/>
                <a:ext cx="194040" cy="344520"/>
              </p14:xfrm>
            </p:contentPart>
          </mc:Choice>
          <mc:Fallback>
            <p:pic>
              <p:nvPicPr>
                <p:cNvPr id="113" name="Ink 112">
                  <a:extLst>
                    <a:ext uri="{FF2B5EF4-FFF2-40B4-BE49-F238E27FC236}">
                      <a16:creationId xmlns:a16="http://schemas.microsoft.com/office/drawing/2014/main" id="{B814563B-3B78-4023-047B-95E5AE1FBE86}"/>
                    </a:ext>
                  </a:extLst>
                </p:cNvPr>
                <p:cNvPicPr/>
                <p:nvPr/>
              </p:nvPicPr>
              <p:blipFill>
                <a:blip r:embed="rId221"/>
                <a:stretch>
                  <a:fillRect/>
                </a:stretch>
              </p:blipFill>
              <p:spPr>
                <a:xfrm>
                  <a:off x="9676958" y="6023303"/>
                  <a:ext cx="2116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6" name="Ink 145">
                  <a:extLst>
                    <a:ext uri="{FF2B5EF4-FFF2-40B4-BE49-F238E27FC236}">
                      <a16:creationId xmlns:a16="http://schemas.microsoft.com/office/drawing/2014/main" id="{A2191182-CFD6-BBAA-D1DB-98D44B1E65A1}"/>
                    </a:ext>
                  </a:extLst>
                </p14:cNvPr>
                <p14:cNvContentPartPr/>
                <p14:nvPr/>
              </p14:nvContentPartPr>
              <p14:xfrm>
                <a:off x="6720278" y="6109703"/>
                <a:ext cx="959400" cy="59760"/>
              </p14:xfrm>
            </p:contentPart>
          </mc:Choice>
          <mc:Fallback>
            <p:pic>
              <p:nvPicPr>
                <p:cNvPr id="146" name="Ink 145">
                  <a:extLst>
                    <a:ext uri="{FF2B5EF4-FFF2-40B4-BE49-F238E27FC236}">
                      <a16:creationId xmlns:a16="http://schemas.microsoft.com/office/drawing/2014/main" id="{A2191182-CFD6-BBAA-D1DB-98D44B1E65A1}"/>
                    </a:ext>
                  </a:extLst>
                </p:cNvPr>
                <p:cNvPicPr/>
                <p:nvPr/>
              </p:nvPicPr>
              <p:blipFill>
                <a:blip r:embed="rId223"/>
                <a:stretch>
                  <a:fillRect/>
                </a:stretch>
              </p:blipFill>
              <p:spPr>
                <a:xfrm>
                  <a:off x="6711278" y="6100703"/>
                  <a:ext cx="9770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7" name="Ink 146">
                  <a:extLst>
                    <a:ext uri="{FF2B5EF4-FFF2-40B4-BE49-F238E27FC236}">
                      <a16:creationId xmlns:a16="http://schemas.microsoft.com/office/drawing/2014/main" id="{EC0E1101-11D0-EA3C-01B2-03290660A9F4}"/>
                    </a:ext>
                  </a:extLst>
                </p14:cNvPr>
                <p14:cNvContentPartPr/>
                <p14:nvPr/>
              </p14:nvContentPartPr>
              <p14:xfrm>
                <a:off x="7534238" y="5994143"/>
                <a:ext cx="227160" cy="243720"/>
              </p14:xfrm>
            </p:contentPart>
          </mc:Choice>
          <mc:Fallback>
            <p:pic>
              <p:nvPicPr>
                <p:cNvPr id="147" name="Ink 146">
                  <a:extLst>
                    <a:ext uri="{FF2B5EF4-FFF2-40B4-BE49-F238E27FC236}">
                      <a16:creationId xmlns:a16="http://schemas.microsoft.com/office/drawing/2014/main" id="{EC0E1101-11D0-EA3C-01B2-03290660A9F4}"/>
                    </a:ext>
                  </a:extLst>
                </p:cNvPr>
                <p:cNvPicPr/>
                <p:nvPr/>
              </p:nvPicPr>
              <p:blipFill>
                <a:blip r:embed="rId225"/>
                <a:stretch>
                  <a:fillRect/>
                </a:stretch>
              </p:blipFill>
              <p:spPr>
                <a:xfrm>
                  <a:off x="7525598" y="5985503"/>
                  <a:ext cx="2448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9" name="Ink 148">
                  <a:extLst>
                    <a:ext uri="{FF2B5EF4-FFF2-40B4-BE49-F238E27FC236}">
                      <a16:creationId xmlns:a16="http://schemas.microsoft.com/office/drawing/2014/main" id="{F74179E1-3BC5-2111-F61B-AB74C5598D63}"/>
                    </a:ext>
                  </a:extLst>
                </p14:cNvPr>
                <p14:cNvContentPartPr/>
                <p14:nvPr/>
              </p14:nvContentPartPr>
              <p14:xfrm>
                <a:off x="7796318" y="5629103"/>
                <a:ext cx="1541880" cy="859680"/>
              </p14:xfrm>
            </p:contentPart>
          </mc:Choice>
          <mc:Fallback>
            <p:pic>
              <p:nvPicPr>
                <p:cNvPr id="149" name="Ink 148">
                  <a:extLst>
                    <a:ext uri="{FF2B5EF4-FFF2-40B4-BE49-F238E27FC236}">
                      <a16:creationId xmlns:a16="http://schemas.microsoft.com/office/drawing/2014/main" id="{F74179E1-3BC5-2111-F61B-AB74C5598D63}"/>
                    </a:ext>
                  </a:extLst>
                </p:cNvPr>
                <p:cNvPicPr/>
                <p:nvPr/>
              </p:nvPicPr>
              <p:blipFill>
                <a:blip r:embed="rId227"/>
                <a:stretch>
                  <a:fillRect/>
                </a:stretch>
              </p:blipFill>
              <p:spPr>
                <a:xfrm>
                  <a:off x="7787318" y="5620103"/>
                  <a:ext cx="1559520" cy="877320"/>
                </a:xfrm>
                <a:prstGeom prst="rect">
                  <a:avLst/>
                </a:prstGeom>
              </p:spPr>
            </p:pic>
          </mc:Fallback>
        </mc:AlternateContent>
      </p:grpSp>
      <p:grpSp>
        <p:nvGrpSpPr>
          <p:cNvPr id="176" name="Group 175">
            <a:extLst>
              <a:ext uri="{FF2B5EF4-FFF2-40B4-BE49-F238E27FC236}">
                <a16:creationId xmlns:a16="http://schemas.microsoft.com/office/drawing/2014/main" id="{321D086C-C081-D369-524E-18406BAE7733}"/>
              </a:ext>
            </a:extLst>
          </p:cNvPr>
          <p:cNvGrpSpPr/>
          <p:nvPr/>
        </p:nvGrpSpPr>
        <p:grpSpPr>
          <a:xfrm>
            <a:off x="1881878" y="1122263"/>
            <a:ext cx="1941480" cy="1216800"/>
            <a:chOff x="1881878" y="1122263"/>
            <a:chExt cx="1941480" cy="1216800"/>
          </a:xfrm>
        </p:grpSpPr>
        <mc:AlternateContent xmlns:mc="http://schemas.openxmlformats.org/markup-compatibility/2006">
          <mc:Choice xmlns:p14="http://schemas.microsoft.com/office/powerpoint/2010/main" Requires="p14">
            <p:contentPart p14:bwMode="auto" r:id="rId228">
              <p14:nvContentPartPr>
                <p14:cNvPr id="35" name="Ink 34">
                  <a:extLst>
                    <a:ext uri="{FF2B5EF4-FFF2-40B4-BE49-F238E27FC236}">
                      <a16:creationId xmlns:a16="http://schemas.microsoft.com/office/drawing/2014/main" id="{D7028D9A-DAE6-B5EF-C18C-6979D8B94403}"/>
                    </a:ext>
                  </a:extLst>
                </p14:cNvPr>
                <p14:cNvContentPartPr/>
                <p14:nvPr/>
              </p14:nvContentPartPr>
              <p14:xfrm>
                <a:off x="1899878" y="1980143"/>
                <a:ext cx="100440" cy="262440"/>
              </p14:xfrm>
            </p:contentPart>
          </mc:Choice>
          <mc:Fallback>
            <p:pic>
              <p:nvPicPr>
                <p:cNvPr id="35" name="Ink 34">
                  <a:extLst>
                    <a:ext uri="{FF2B5EF4-FFF2-40B4-BE49-F238E27FC236}">
                      <a16:creationId xmlns:a16="http://schemas.microsoft.com/office/drawing/2014/main" id="{D7028D9A-DAE6-B5EF-C18C-6979D8B94403}"/>
                    </a:ext>
                  </a:extLst>
                </p:cNvPr>
                <p:cNvPicPr/>
                <p:nvPr/>
              </p:nvPicPr>
              <p:blipFill>
                <a:blip r:embed="rId229"/>
                <a:stretch>
                  <a:fillRect/>
                </a:stretch>
              </p:blipFill>
              <p:spPr>
                <a:xfrm>
                  <a:off x="1891238" y="1971143"/>
                  <a:ext cx="1180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6" name="Ink 35">
                  <a:extLst>
                    <a:ext uri="{FF2B5EF4-FFF2-40B4-BE49-F238E27FC236}">
                      <a16:creationId xmlns:a16="http://schemas.microsoft.com/office/drawing/2014/main" id="{1203D90E-BB8F-A7B9-D12C-507297E1B0F3}"/>
                    </a:ext>
                  </a:extLst>
                </p14:cNvPr>
                <p14:cNvContentPartPr/>
                <p14:nvPr/>
              </p14:nvContentPartPr>
              <p14:xfrm>
                <a:off x="2016518" y="2335823"/>
                <a:ext cx="9720" cy="3240"/>
              </p14:xfrm>
            </p:contentPart>
          </mc:Choice>
          <mc:Fallback>
            <p:pic>
              <p:nvPicPr>
                <p:cNvPr id="36" name="Ink 35">
                  <a:extLst>
                    <a:ext uri="{FF2B5EF4-FFF2-40B4-BE49-F238E27FC236}">
                      <a16:creationId xmlns:a16="http://schemas.microsoft.com/office/drawing/2014/main" id="{1203D90E-BB8F-A7B9-D12C-507297E1B0F3}"/>
                    </a:ext>
                  </a:extLst>
                </p:cNvPr>
                <p:cNvPicPr/>
                <p:nvPr/>
              </p:nvPicPr>
              <p:blipFill>
                <a:blip r:embed="rId231"/>
                <a:stretch>
                  <a:fillRect/>
                </a:stretch>
              </p:blipFill>
              <p:spPr>
                <a:xfrm>
                  <a:off x="2007518" y="2327183"/>
                  <a:ext cx="2736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7" name="Ink 36">
                  <a:extLst>
                    <a:ext uri="{FF2B5EF4-FFF2-40B4-BE49-F238E27FC236}">
                      <a16:creationId xmlns:a16="http://schemas.microsoft.com/office/drawing/2014/main" id="{CDB5176F-232C-B8AD-C54D-294FBF8AA9B1}"/>
                    </a:ext>
                  </a:extLst>
                </p14:cNvPr>
                <p14:cNvContentPartPr/>
                <p14:nvPr/>
              </p14:nvContentPartPr>
              <p14:xfrm>
                <a:off x="2096078" y="1898063"/>
                <a:ext cx="153360" cy="281880"/>
              </p14:xfrm>
            </p:contentPart>
          </mc:Choice>
          <mc:Fallback>
            <p:pic>
              <p:nvPicPr>
                <p:cNvPr id="37" name="Ink 36">
                  <a:extLst>
                    <a:ext uri="{FF2B5EF4-FFF2-40B4-BE49-F238E27FC236}">
                      <a16:creationId xmlns:a16="http://schemas.microsoft.com/office/drawing/2014/main" id="{CDB5176F-232C-B8AD-C54D-294FBF8AA9B1}"/>
                    </a:ext>
                  </a:extLst>
                </p:cNvPr>
                <p:cNvPicPr/>
                <p:nvPr/>
              </p:nvPicPr>
              <p:blipFill>
                <a:blip r:embed="rId233"/>
                <a:stretch>
                  <a:fillRect/>
                </a:stretch>
              </p:blipFill>
              <p:spPr>
                <a:xfrm>
                  <a:off x="2087438" y="1889063"/>
                  <a:ext cx="1710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8" name="Ink 37">
                  <a:extLst>
                    <a:ext uri="{FF2B5EF4-FFF2-40B4-BE49-F238E27FC236}">
                      <a16:creationId xmlns:a16="http://schemas.microsoft.com/office/drawing/2014/main" id="{CF2D2FB7-8122-9F28-DE4F-6F2530AE1680}"/>
                    </a:ext>
                  </a:extLst>
                </p14:cNvPr>
                <p14:cNvContentPartPr/>
                <p14:nvPr/>
              </p14:nvContentPartPr>
              <p14:xfrm>
                <a:off x="2248358" y="2267063"/>
                <a:ext cx="360" cy="360"/>
              </p14:xfrm>
            </p:contentPart>
          </mc:Choice>
          <mc:Fallback>
            <p:pic>
              <p:nvPicPr>
                <p:cNvPr id="38" name="Ink 37">
                  <a:extLst>
                    <a:ext uri="{FF2B5EF4-FFF2-40B4-BE49-F238E27FC236}">
                      <a16:creationId xmlns:a16="http://schemas.microsoft.com/office/drawing/2014/main" id="{CF2D2FB7-8122-9F28-DE4F-6F2530AE1680}"/>
                    </a:ext>
                  </a:extLst>
                </p:cNvPr>
                <p:cNvPicPr/>
                <p:nvPr/>
              </p:nvPicPr>
              <p:blipFill>
                <a:blip r:embed="rId3"/>
                <a:stretch>
                  <a:fillRect/>
                </a:stretch>
              </p:blipFill>
              <p:spPr>
                <a:xfrm>
                  <a:off x="2239718" y="22580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51" name="Ink 150">
                  <a:extLst>
                    <a:ext uri="{FF2B5EF4-FFF2-40B4-BE49-F238E27FC236}">
                      <a16:creationId xmlns:a16="http://schemas.microsoft.com/office/drawing/2014/main" id="{92C12B51-72B2-C1F0-0ADC-E4BD0C3BB57C}"/>
                    </a:ext>
                  </a:extLst>
                </p14:cNvPr>
                <p14:cNvContentPartPr/>
                <p14:nvPr/>
              </p14:nvContentPartPr>
              <p14:xfrm>
                <a:off x="2153318" y="1426823"/>
                <a:ext cx="304560" cy="196920"/>
              </p14:xfrm>
            </p:contentPart>
          </mc:Choice>
          <mc:Fallback>
            <p:pic>
              <p:nvPicPr>
                <p:cNvPr id="151" name="Ink 150">
                  <a:extLst>
                    <a:ext uri="{FF2B5EF4-FFF2-40B4-BE49-F238E27FC236}">
                      <a16:creationId xmlns:a16="http://schemas.microsoft.com/office/drawing/2014/main" id="{92C12B51-72B2-C1F0-0ADC-E4BD0C3BB57C}"/>
                    </a:ext>
                  </a:extLst>
                </p:cNvPr>
                <p:cNvPicPr/>
                <p:nvPr/>
              </p:nvPicPr>
              <p:blipFill>
                <a:blip r:embed="rId236"/>
                <a:stretch>
                  <a:fillRect/>
                </a:stretch>
              </p:blipFill>
              <p:spPr>
                <a:xfrm>
                  <a:off x="2144678" y="1418183"/>
                  <a:ext cx="3222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2" name="Ink 151">
                  <a:extLst>
                    <a:ext uri="{FF2B5EF4-FFF2-40B4-BE49-F238E27FC236}">
                      <a16:creationId xmlns:a16="http://schemas.microsoft.com/office/drawing/2014/main" id="{FCCF531E-8DDA-462A-2573-4D5B04F864CC}"/>
                    </a:ext>
                  </a:extLst>
                </p14:cNvPr>
                <p14:cNvContentPartPr/>
                <p14:nvPr/>
              </p14:nvContentPartPr>
              <p14:xfrm>
                <a:off x="2555078" y="1412423"/>
                <a:ext cx="32400" cy="190080"/>
              </p14:xfrm>
            </p:contentPart>
          </mc:Choice>
          <mc:Fallback>
            <p:pic>
              <p:nvPicPr>
                <p:cNvPr id="152" name="Ink 151">
                  <a:extLst>
                    <a:ext uri="{FF2B5EF4-FFF2-40B4-BE49-F238E27FC236}">
                      <a16:creationId xmlns:a16="http://schemas.microsoft.com/office/drawing/2014/main" id="{FCCF531E-8DDA-462A-2573-4D5B04F864CC}"/>
                    </a:ext>
                  </a:extLst>
                </p:cNvPr>
                <p:cNvPicPr/>
                <p:nvPr/>
              </p:nvPicPr>
              <p:blipFill>
                <a:blip r:embed="rId238"/>
                <a:stretch>
                  <a:fillRect/>
                </a:stretch>
              </p:blipFill>
              <p:spPr>
                <a:xfrm>
                  <a:off x="2546438" y="1403423"/>
                  <a:ext cx="500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3" name="Ink 152">
                  <a:extLst>
                    <a:ext uri="{FF2B5EF4-FFF2-40B4-BE49-F238E27FC236}">
                      <a16:creationId xmlns:a16="http://schemas.microsoft.com/office/drawing/2014/main" id="{A6E6563B-2724-084C-2294-84A98993B8FB}"/>
                    </a:ext>
                  </a:extLst>
                </p14:cNvPr>
                <p14:cNvContentPartPr/>
                <p14:nvPr/>
              </p14:nvContentPartPr>
              <p14:xfrm>
                <a:off x="2498198" y="1590623"/>
                <a:ext cx="189360" cy="56520"/>
              </p14:xfrm>
            </p:contentPart>
          </mc:Choice>
          <mc:Fallback>
            <p:pic>
              <p:nvPicPr>
                <p:cNvPr id="153" name="Ink 152">
                  <a:extLst>
                    <a:ext uri="{FF2B5EF4-FFF2-40B4-BE49-F238E27FC236}">
                      <a16:creationId xmlns:a16="http://schemas.microsoft.com/office/drawing/2014/main" id="{A6E6563B-2724-084C-2294-84A98993B8FB}"/>
                    </a:ext>
                  </a:extLst>
                </p:cNvPr>
                <p:cNvPicPr/>
                <p:nvPr/>
              </p:nvPicPr>
              <p:blipFill>
                <a:blip r:embed="rId240"/>
                <a:stretch>
                  <a:fillRect/>
                </a:stretch>
              </p:blipFill>
              <p:spPr>
                <a:xfrm>
                  <a:off x="2489198" y="1581983"/>
                  <a:ext cx="2070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4" name="Ink 153">
                  <a:extLst>
                    <a:ext uri="{FF2B5EF4-FFF2-40B4-BE49-F238E27FC236}">
                      <a16:creationId xmlns:a16="http://schemas.microsoft.com/office/drawing/2014/main" id="{95EE337A-8EE3-A457-90E8-D4E31616B1BE}"/>
                    </a:ext>
                  </a:extLst>
                </p14:cNvPr>
                <p14:cNvContentPartPr/>
                <p14:nvPr/>
              </p14:nvContentPartPr>
              <p14:xfrm>
                <a:off x="2463998" y="1403063"/>
                <a:ext cx="187920" cy="56520"/>
              </p14:xfrm>
            </p:contentPart>
          </mc:Choice>
          <mc:Fallback>
            <p:pic>
              <p:nvPicPr>
                <p:cNvPr id="154" name="Ink 153">
                  <a:extLst>
                    <a:ext uri="{FF2B5EF4-FFF2-40B4-BE49-F238E27FC236}">
                      <a16:creationId xmlns:a16="http://schemas.microsoft.com/office/drawing/2014/main" id="{95EE337A-8EE3-A457-90E8-D4E31616B1BE}"/>
                    </a:ext>
                  </a:extLst>
                </p:cNvPr>
                <p:cNvPicPr/>
                <p:nvPr/>
              </p:nvPicPr>
              <p:blipFill>
                <a:blip r:embed="rId242"/>
                <a:stretch>
                  <a:fillRect/>
                </a:stretch>
              </p:blipFill>
              <p:spPr>
                <a:xfrm>
                  <a:off x="2455358" y="1394063"/>
                  <a:ext cx="2055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5" name="Ink 154">
                  <a:extLst>
                    <a:ext uri="{FF2B5EF4-FFF2-40B4-BE49-F238E27FC236}">
                      <a16:creationId xmlns:a16="http://schemas.microsoft.com/office/drawing/2014/main" id="{DB4A9AD4-B4F2-797F-CBD4-E3FC67338CA9}"/>
                    </a:ext>
                  </a:extLst>
                </p14:cNvPr>
                <p14:cNvContentPartPr/>
                <p14:nvPr/>
              </p14:nvContentPartPr>
              <p14:xfrm>
                <a:off x="2774678" y="1321343"/>
                <a:ext cx="100440" cy="347400"/>
              </p14:xfrm>
            </p:contentPart>
          </mc:Choice>
          <mc:Fallback>
            <p:pic>
              <p:nvPicPr>
                <p:cNvPr id="155" name="Ink 154">
                  <a:extLst>
                    <a:ext uri="{FF2B5EF4-FFF2-40B4-BE49-F238E27FC236}">
                      <a16:creationId xmlns:a16="http://schemas.microsoft.com/office/drawing/2014/main" id="{DB4A9AD4-B4F2-797F-CBD4-E3FC67338CA9}"/>
                    </a:ext>
                  </a:extLst>
                </p:cNvPr>
                <p:cNvPicPr/>
                <p:nvPr/>
              </p:nvPicPr>
              <p:blipFill>
                <a:blip r:embed="rId244"/>
                <a:stretch>
                  <a:fillRect/>
                </a:stretch>
              </p:blipFill>
              <p:spPr>
                <a:xfrm>
                  <a:off x="2766038" y="1312703"/>
                  <a:ext cx="1180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6" name="Ink 155">
                  <a:extLst>
                    <a:ext uri="{FF2B5EF4-FFF2-40B4-BE49-F238E27FC236}">
                      <a16:creationId xmlns:a16="http://schemas.microsoft.com/office/drawing/2014/main" id="{E006B486-777E-D0E1-62D4-52471531AD6E}"/>
                    </a:ext>
                  </a:extLst>
                </p14:cNvPr>
                <p14:cNvContentPartPr/>
                <p14:nvPr/>
              </p14:nvContentPartPr>
              <p14:xfrm>
                <a:off x="2966918" y="1441583"/>
                <a:ext cx="272160" cy="213840"/>
              </p14:xfrm>
            </p:contentPart>
          </mc:Choice>
          <mc:Fallback>
            <p:pic>
              <p:nvPicPr>
                <p:cNvPr id="156" name="Ink 155">
                  <a:extLst>
                    <a:ext uri="{FF2B5EF4-FFF2-40B4-BE49-F238E27FC236}">
                      <a16:creationId xmlns:a16="http://schemas.microsoft.com/office/drawing/2014/main" id="{E006B486-777E-D0E1-62D4-52471531AD6E}"/>
                    </a:ext>
                  </a:extLst>
                </p:cNvPr>
                <p:cNvPicPr/>
                <p:nvPr/>
              </p:nvPicPr>
              <p:blipFill>
                <a:blip r:embed="rId246"/>
                <a:stretch>
                  <a:fillRect/>
                </a:stretch>
              </p:blipFill>
              <p:spPr>
                <a:xfrm>
                  <a:off x="2958278" y="1432583"/>
                  <a:ext cx="2898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7" name="Ink 156">
                  <a:extLst>
                    <a:ext uri="{FF2B5EF4-FFF2-40B4-BE49-F238E27FC236}">
                      <a16:creationId xmlns:a16="http://schemas.microsoft.com/office/drawing/2014/main" id="{4C522D71-4B04-781C-3A54-CBB403EFC38F}"/>
                    </a:ext>
                  </a:extLst>
                </p14:cNvPr>
                <p14:cNvContentPartPr/>
                <p14:nvPr/>
              </p14:nvContentPartPr>
              <p14:xfrm>
                <a:off x="3315398" y="1402703"/>
                <a:ext cx="55800" cy="216360"/>
              </p14:xfrm>
            </p:contentPart>
          </mc:Choice>
          <mc:Fallback>
            <p:pic>
              <p:nvPicPr>
                <p:cNvPr id="157" name="Ink 156">
                  <a:extLst>
                    <a:ext uri="{FF2B5EF4-FFF2-40B4-BE49-F238E27FC236}">
                      <a16:creationId xmlns:a16="http://schemas.microsoft.com/office/drawing/2014/main" id="{4C522D71-4B04-781C-3A54-CBB403EFC38F}"/>
                    </a:ext>
                  </a:extLst>
                </p:cNvPr>
                <p:cNvPicPr/>
                <p:nvPr/>
              </p:nvPicPr>
              <p:blipFill>
                <a:blip r:embed="rId248"/>
                <a:stretch>
                  <a:fillRect/>
                </a:stretch>
              </p:blipFill>
              <p:spPr>
                <a:xfrm>
                  <a:off x="3306758" y="1394063"/>
                  <a:ext cx="734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8" name="Ink 157">
                  <a:extLst>
                    <a:ext uri="{FF2B5EF4-FFF2-40B4-BE49-F238E27FC236}">
                      <a16:creationId xmlns:a16="http://schemas.microsoft.com/office/drawing/2014/main" id="{9D0B5314-9137-C030-3B1C-7098F90D3F24}"/>
                    </a:ext>
                  </a:extLst>
                </p14:cNvPr>
                <p14:cNvContentPartPr/>
                <p14:nvPr/>
              </p14:nvContentPartPr>
              <p14:xfrm>
                <a:off x="3239798" y="1395863"/>
                <a:ext cx="389520" cy="261000"/>
              </p14:xfrm>
            </p:contentPart>
          </mc:Choice>
          <mc:Fallback>
            <p:pic>
              <p:nvPicPr>
                <p:cNvPr id="158" name="Ink 157">
                  <a:extLst>
                    <a:ext uri="{FF2B5EF4-FFF2-40B4-BE49-F238E27FC236}">
                      <a16:creationId xmlns:a16="http://schemas.microsoft.com/office/drawing/2014/main" id="{9D0B5314-9137-C030-3B1C-7098F90D3F24}"/>
                    </a:ext>
                  </a:extLst>
                </p:cNvPr>
                <p:cNvPicPr/>
                <p:nvPr/>
              </p:nvPicPr>
              <p:blipFill>
                <a:blip r:embed="rId250"/>
                <a:stretch>
                  <a:fillRect/>
                </a:stretch>
              </p:blipFill>
              <p:spPr>
                <a:xfrm>
                  <a:off x="3231158" y="1386863"/>
                  <a:ext cx="4071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9" name="Ink 158">
                  <a:extLst>
                    <a:ext uri="{FF2B5EF4-FFF2-40B4-BE49-F238E27FC236}">
                      <a16:creationId xmlns:a16="http://schemas.microsoft.com/office/drawing/2014/main" id="{2F8A63FA-B54E-C17D-EBAC-75C4F893ACD8}"/>
                    </a:ext>
                  </a:extLst>
                </p14:cNvPr>
                <p14:cNvContentPartPr/>
                <p14:nvPr/>
              </p14:nvContentPartPr>
              <p14:xfrm>
                <a:off x="2024078" y="1721303"/>
                <a:ext cx="1799280" cy="94680"/>
              </p14:xfrm>
            </p:contentPart>
          </mc:Choice>
          <mc:Fallback>
            <p:pic>
              <p:nvPicPr>
                <p:cNvPr id="159" name="Ink 158">
                  <a:extLst>
                    <a:ext uri="{FF2B5EF4-FFF2-40B4-BE49-F238E27FC236}">
                      <a16:creationId xmlns:a16="http://schemas.microsoft.com/office/drawing/2014/main" id="{2F8A63FA-B54E-C17D-EBAC-75C4F893ACD8}"/>
                    </a:ext>
                  </a:extLst>
                </p:cNvPr>
                <p:cNvPicPr/>
                <p:nvPr/>
              </p:nvPicPr>
              <p:blipFill>
                <a:blip r:embed="rId252"/>
                <a:stretch>
                  <a:fillRect/>
                </a:stretch>
              </p:blipFill>
              <p:spPr>
                <a:xfrm>
                  <a:off x="2015438" y="1712663"/>
                  <a:ext cx="1816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5" name="Ink 174">
                  <a:extLst>
                    <a:ext uri="{FF2B5EF4-FFF2-40B4-BE49-F238E27FC236}">
                      <a16:creationId xmlns:a16="http://schemas.microsoft.com/office/drawing/2014/main" id="{31CD5F37-8E32-18AC-80BF-95B682EF3C45}"/>
                    </a:ext>
                  </a:extLst>
                </p14:cNvPr>
                <p14:cNvContentPartPr/>
                <p14:nvPr/>
              </p14:nvContentPartPr>
              <p14:xfrm>
                <a:off x="1881878" y="1122263"/>
                <a:ext cx="1377000" cy="851400"/>
              </p14:xfrm>
            </p:contentPart>
          </mc:Choice>
          <mc:Fallback>
            <p:pic>
              <p:nvPicPr>
                <p:cNvPr id="175" name="Ink 174">
                  <a:extLst>
                    <a:ext uri="{FF2B5EF4-FFF2-40B4-BE49-F238E27FC236}">
                      <a16:creationId xmlns:a16="http://schemas.microsoft.com/office/drawing/2014/main" id="{31CD5F37-8E32-18AC-80BF-95B682EF3C45}"/>
                    </a:ext>
                  </a:extLst>
                </p:cNvPr>
                <p:cNvPicPr/>
                <p:nvPr/>
              </p:nvPicPr>
              <p:blipFill>
                <a:blip r:embed="rId254"/>
                <a:stretch>
                  <a:fillRect/>
                </a:stretch>
              </p:blipFill>
              <p:spPr>
                <a:xfrm>
                  <a:off x="1873238" y="1113263"/>
                  <a:ext cx="1394640" cy="869040"/>
                </a:xfrm>
                <a:prstGeom prst="rect">
                  <a:avLst/>
                </a:prstGeom>
              </p:spPr>
            </p:pic>
          </mc:Fallback>
        </mc:AlternateContent>
      </p:grpSp>
      <p:grpSp>
        <p:nvGrpSpPr>
          <p:cNvPr id="178" name="Group 177">
            <a:extLst>
              <a:ext uri="{FF2B5EF4-FFF2-40B4-BE49-F238E27FC236}">
                <a16:creationId xmlns:a16="http://schemas.microsoft.com/office/drawing/2014/main" id="{40951BB9-A12A-A4A4-21CC-A80CA574C64C}"/>
              </a:ext>
            </a:extLst>
          </p:cNvPr>
          <p:cNvGrpSpPr/>
          <p:nvPr/>
        </p:nvGrpSpPr>
        <p:grpSpPr>
          <a:xfrm>
            <a:off x="8945078" y="2090663"/>
            <a:ext cx="2653560" cy="1530000"/>
            <a:chOff x="8945078" y="2090663"/>
            <a:chExt cx="2653560" cy="1530000"/>
          </a:xfrm>
        </p:grpSpPr>
        <mc:AlternateContent xmlns:mc="http://schemas.openxmlformats.org/markup-compatibility/2006">
          <mc:Choice xmlns:p14="http://schemas.microsoft.com/office/powerpoint/2010/main" Requires="p14">
            <p:contentPart p14:bwMode="auto" r:id="rId255">
              <p14:nvContentPartPr>
                <p14:cNvPr id="161" name="Ink 160">
                  <a:extLst>
                    <a:ext uri="{FF2B5EF4-FFF2-40B4-BE49-F238E27FC236}">
                      <a16:creationId xmlns:a16="http://schemas.microsoft.com/office/drawing/2014/main" id="{4D1E6515-7B86-8E17-384C-FE91DB5FB2A0}"/>
                    </a:ext>
                  </a:extLst>
                </p14:cNvPr>
                <p14:cNvContentPartPr/>
                <p14:nvPr/>
              </p14:nvContentPartPr>
              <p14:xfrm>
                <a:off x="8945078" y="2836583"/>
                <a:ext cx="631440" cy="780840"/>
              </p14:xfrm>
            </p:contentPart>
          </mc:Choice>
          <mc:Fallback>
            <p:pic>
              <p:nvPicPr>
                <p:cNvPr id="161" name="Ink 160">
                  <a:extLst>
                    <a:ext uri="{FF2B5EF4-FFF2-40B4-BE49-F238E27FC236}">
                      <a16:creationId xmlns:a16="http://schemas.microsoft.com/office/drawing/2014/main" id="{4D1E6515-7B86-8E17-384C-FE91DB5FB2A0}"/>
                    </a:ext>
                  </a:extLst>
                </p:cNvPr>
                <p:cNvPicPr/>
                <p:nvPr/>
              </p:nvPicPr>
              <p:blipFill>
                <a:blip r:embed="rId256"/>
                <a:stretch>
                  <a:fillRect/>
                </a:stretch>
              </p:blipFill>
              <p:spPr>
                <a:xfrm>
                  <a:off x="8936078" y="2827943"/>
                  <a:ext cx="64908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2" name="Ink 161">
                  <a:extLst>
                    <a:ext uri="{FF2B5EF4-FFF2-40B4-BE49-F238E27FC236}">
                      <a16:creationId xmlns:a16="http://schemas.microsoft.com/office/drawing/2014/main" id="{F2B276AC-FF14-9036-7949-91D8454302A0}"/>
                    </a:ext>
                  </a:extLst>
                </p14:cNvPr>
                <p14:cNvContentPartPr/>
                <p14:nvPr/>
              </p14:nvContentPartPr>
              <p14:xfrm>
                <a:off x="9788918" y="2817503"/>
                <a:ext cx="739800" cy="803160"/>
              </p14:xfrm>
            </p:contentPart>
          </mc:Choice>
          <mc:Fallback>
            <p:pic>
              <p:nvPicPr>
                <p:cNvPr id="162" name="Ink 161">
                  <a:extLst>
                    <a:ext uri="{FF2B5EF4-FFF2-40B4-BE49-F238E27FC236}">
                      <a16:creationId xmlns:a16="http://schemas.microsoft.com/office/drawing/2014/main" id="{F2B276AC-FF14-9036-7949-91D8454302A0}"/>
                    </a:ext>
                  </a:extLst>
                </p:cNvPr>
                <p:cNvPicPr/>
                <p:nvPr/>
              </p:nvPicPr>
              <p:blipFill>
                <a:blip r:embed="rId258"/>
                <a:stretch>
                  <a:fillRect/>
                </a:stretch>
              </p:blipFill>
              <p:spPr>
                <a:xfrm>
                  <a:off x="9780278" y="2808503"/>
                  <a:ext cx="75744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3" name="Ink 162">
                  <a:extLst>
                    <a:ext uri="{FF2B5EF4-FFF2-40B4-BE49-F238E27FC236}">
                      <a16:creationId xmlns:a16="http://schemas.microsoft.com/office/drawing/2014/main" id="{B21F5738-A35E-80CC-F251-D1C6CD58DE02}"/>
                    </a:ext>
                  </a:extLst>
                </p14:cNvPr>
                <p14:cNvContentPartPr/>
                <p14:nvPr/>
              </p14:nvContentPartPr>
              <p14:xfrm>
                <a:off x="10727798" y="2786183"/>
                <a:ext cx="514440" cy="700920"/>
              </p14:xfrm>
            </p:contentPart>
          </mc:Choice>
          <mc:Fallback>
            <p:pic>
              <p:nvPicPr>
                <p:cNvPr id="163" name="Ink 162">
                  <a:extLst>
                    <a:ext uri="{FF2B5EF4-FFF2-40B4-BE49-F238E27FC236}">
                      <a16:creationId xmlns:a16="http://schemas.microsoft.com/office/drawing/2014/main" id="{B21F5738-A35E-80CC-F251-D1C6CD58DE02}"/>
                    </a:ext>
                  </a:extLst>
                </p:cNvPr>
                <p:cNvPicPr/>
                <p:nvPr/>
              </p:nvPicPr>
              <p:blipFill>
                <a:blip r:embed="rId260"/>
                <a:stretch>
                  <a:fillRect/>
                </a:stretch>
              </p:blipFill>
              <p:spPr>
                <a:xfrm>
                  <a:off x="10719158" y="2777183"/>
                  <a:ext cx="532080" cy="7185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5" name="Ink 164">
                  <a:extLst>
                    <a:ext uri="{FF2B5EF4-FFF2-40B4-BE49-F238E27FC236}">
                      <a16:creationId xmlns:a16="http://schemas.microsoft.com/office/drawing/2014/main" id="{166E966F-4659-7E76-00C3-7D8BCE6B24E5}"/>
                    </a:ext>
                  </a:extLst>
                </p14:cNvPr>
                <p14:cNvContentPartPr/>
                <p14:nvPr/>
              </p14:nvContentPartPr>
              <p14:xfrm>
                <a:off x="9211478" y="3124943"/>
                <a:ext cx="151920" cy="242280"/>
              </p14:xfrm>
            </p:contentPart>
          </mc:Choice>
          <mc:Fallback>
            <p:pic>
              <p:nvPicPr>
                <p:cNvPr id="165" name="Ink 164">
                  <a:extLst>
                    <a:ext uri="{FF2B5EF4-FFF2-40B4-BE49-F238E27FC236}">
                      <a16:creationId xmlns:a16="http://schemas.microsoft.com/office/drawing/2014/main" id="{166E966F-4659-7E76-00C3-7D8BCE6B24E5}"/>
                    </a:ext>
                  </a:extLst>
                </p:cNvPr>
                <p:cNvPicPr/>
                <p:nvPr/>
              </p:nvPicPr>
              <p:blipFill>
                <a:blip r:embed="rId262"/>
                <a:stretch>
                  <a:fillRect/>
                </a:stretch>
              </p:blipFill>
              <p:spPr>
                <a:xfrm>
                  <a:off x="9202478" y="3116303"/>
                  <a:ext cx="1695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6" name="Ink 165">
                  <a:extLst>
                    <a:ext uri="{FF2B5EF4-FFF2-40B4-BE49-F238E27FC236}">
                      <a16:creationId xmlns:a16="http://schemas.microsoft.com/office/drawing/2014/main" id="{5DCC0252-5253-F941-D51E-75CC1138F2A5}"/>
                    </a:ext>
                  </a:extLst>
                </p14:cNvPr>
                <p14:cNvContentPartPr/>
                <p14:nvPr/>
              </p14:nvContentPartPr>
              <p14:xfrm>
                <a:off x="10001318" y="3108023"/>
                <a:ext cx="193680" cy="308520"/>
              </p14:xfrm>
            </p:contentPart>
          </mc:Choice>
          <mc:Fallback>
            <p:pic>
              <p:nvPicPr>
                <p:cNvPr id="166" name="Ink 165">
                  <a:extLst>
                    <a:ext uri="{FF2B5EF4-FFF2-40B4-BE49-F238E27FC236}">
                      <a16:creationId xmlns:a16="http://schemas.microsoft.com/office/drawing/2014/main" id="{5DCC0252-5253-F941-D51E-75CC1138F2A5}"/>
                    </a:ext>
                  </a:extLst>
                </p:cNvPr>
                <p:cNvPicPr/>
                <p:nvPr/>
              </p:nvPicPr>
              <p:blipFill>
                <a:blip r:embed="rId264"/>
                <a:stretch>
                  <a:fillRect/>
                </a:stretch>
              </p:blipFill>
              <p:spPr>
                <a:xfrm>
                  <a:off x="9992318" y="3099383"/>
                  <a:ext cx="2113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7" name="Ink 166">
                  <a:extLst>
                    <a:ext uri="{FF2B5EF4-FFF2-40B4-BE49-F238E27FC236}">
                      <a16:creationId xmlns:a16="http://schemas.microsoft.com/office/drawing/2014/main" id="{00D36B92-40F9-8A16-07FF-4227268B2475}"/>
                    </a:ext>
                  </a:extLst>
                </p14:cNvPr>
                <p14:cNvContentPartPr/>
                <p14:nvPr/>
              </p14:nvContentPartPr>
              <p14:xfrm>
                <a:off x="11002838" y="3004703"/>
                <a:ext cx="144000" cy="244800"/>
              </p14:xfrm>
            </p:contentPart>
          </mc:Choice>
          <mc:Fallback>
            <p:pic>
              <p:nvPicPr>
                <p:cNvPr id="167" name="Ink 166">
                  <a:extLst>
                    <a:ext uri="{FF2B5EF4-FFF2-40B4-BE49-F238E27FC236}">
                      <a16:creationId xmlns:a16="http://schemas.microsoft.com/office/drawing/2014/main" id="{00D36B92-40F9-8A16-07FF-4227268B2475}"/>
                    </a:ext>
                  </a:extLst>
                </p:cNvPr>
                <p:cNvPicPr/>
                <p:nvPr/>
              </p:nvPicPr>
              <p:blipFill>
                <a:blip r:embed="rId266"/>
                <a:stretch>
                  <a:fillRect/>
                </a:stretch>
              </p:blipFill>
              <p:spPr>
                <a:xfrm>
                  <a:off x="10994198" y="2996063"/>
                  <a:ext cx="161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9" name="Ink 168">
                  <a:extLst>
                    <a:ext uri="{FF2B5EF4-FFF2-40B4-BE49-F238E27FC236}">
                      <a16:creationId xmlns:a16="http://schemas.microsoft.com/office/drawing/2014/main" id="{F7463F74-33C7-1FE9-3068-3C8FA61FF86C}"/>
                    </a:ext>
                  </a:extLst>
                </p14:cNvPr>
                <p14:cNvContentPartPr/>
                <p14:nvPr/>
              </p14:nvContentPartPr>
              <p14:xfrm>
                <a:off x="9897278" y="2485943"/>
                <a:ext cx="338040" cy="226440"/>
              </p14:xfrm>
            </p:contentPart>
          </mc:Choice>
          <mc:Fallback>
            <p:pic>
              <p:nvPicPr>
                <p:cNvPr id="169" name="Ink 168">
                  <a:extLst>
                    <a:ext uri="{FF2B5EF4-FFF2-40B4-BE49-F238E27FC236}">
                      <a16:creationId xmlns:a16="http://schemas.microsoft.com/office/drawing/2014/main" id="{F7463F74-33C7-1FE9-3068-3C8FA61FF86C}"/>
                    </a:ext>
                  </a:extLst>
                </p:cNvPr>
                <p:cNvPicPr/>
                <p:nvPr/>
              </p:nvPicPr>
              <p:blipFill>
                <a:blip r:embed="rId268"/>
                <a:stretch>
                  <a:fillRect/>
                </a:stretch>
              </p:blipFill>
              <p:spPr>
                <a:xfrm>
                  <a:off x="9888278" y="2476943"/>
                  <a:ext cx="355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0" name="Ink 169">
                  <a:extLst>
                    <a:ext uri="{FF2B5EF4-FFF2-40B4-BE49-F238E27FC236}">
                      <a16:creationId xmlns:a16="http://schemas.microsoft.com/office/drawing/2014/main" id="{AD2565F1-3FE1-5F32-A676-1C1AB9DB0AA4}"/>
                    </a:ext>
                  </a:extLst>
                </p14:cNvPr>
                <p14:cNvContentPartPr/>
                <p14:nvPr/>
              </p14:nvContentPartPr>
              <p14:xfrm>
                <a:off x="10306598" y="2434463"/>
                <a:ext cx="213840" cy="239040"/>
              </p14:xfrm>
            </p:contentPart>
          </mc:Choice>
          <mc:Fallback>
            <p:pic>
              <p:nvPicPr>
                <p:cNvPr id="170" name="Ink 169">
                  <a:extLst>
                    <a:ext uri="{FF2B5EF4-FFF2-40B4-BE49-F238E27FC236}">
                      <a16:creationId xmlns:a16="http://schemas.microsoft.com/office/drawing/2014/main" id="{AD2565F1-3FE1-5F32-A676-1C1AB9DB0AA4}"/>
                    </a:ext>
                  </a:extLst>
                </p:cNvPr>
                <p:cNvPicPr/>
                <p:nvPr/>
              </p:nvPicPr>
              <p:blipFill>
                <a:blip r:embed="rId270"/>
                <a:stretch>
                  <a:fillRect/>
                </a:stretch>
              </p:blipFill>
              <p:spPr>
                <a:xfrm>
                  <a:off x="10297598" y="2425463"/>
                  <a:ext cx="2314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71" name="Ink 170">
                  <a:extLst>
                    <a:ext uri="{FF2B5EF4-FFF2-40B4-BE49-F238E27FC236}">
                      <a16:creationId xmlns:a16="http://schemas.microsoft.com/office/drawing/2014/main" id="{703DECD7-C073-EA49-8D15-EF811C446AE0}"/>
                    </a:ext>
                  </a:extLst>
                </p14:cNvPr>
                <p14:cNvContentPartPr/>
                <p14:nvPr/>
              </p14:nvContentPartPr>
              <p14:xfrm>
                <a:off x="10708718" y="2381183"/>
                <a:ext cx="285840" cy="259920"/>
              </p14:xfrm>
            </p:contentPart>
          </mc:Choice>
          <mc:Fallback>
            <p:pic>
              <p:nvPicPr>
                <p:cNvPr id="171" name="Ink 170">
                  <a:extLst>
                    <a:ext uri="{FF2B5EF4-FFF2-40B4-BE49-F238E27FC236}">
                      <a16:creationId xmlns:a16="http://schemas.microsoft.com/office/drawing/2014/main" id="{703DECD7-C073-EA49-8D15-EF811C446AE0}"/>
                    </a:ext>
                  </a:extLst>
                </p:cNvPr>
                <p:cNvPicPr/>
                <p:nvPr/>
              </p:nvPicPr>
              <p:blipFill>
                <a:blip r:embed="rId272"/>
                <a:stretch>
                  <a:fillRect/>
                </a:stretch>
              </p:blipFill>
              <p:spPr>
                <a:xfrm>
                  <a:off x="10699718" y="2372183"/>
                  <a:ext cx="3034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2" name="Ink 171">
                  <a:extLst>
                    <a:ext uri="{FF2B5EF4-FFF2-40B4-BE49-F238E27FC236}">
                      <a16:creationId xmlns:a16="http://schemas.microsoft.com/office/drawing/2014/main" id="{97769AE7-0F18-A4CD-36C5-102FE37B8985}"/>
                    </a:ext>
                  </a:extLst>
                </p14:cNvPr>
                <p14:cNvContentPartPr/>
                <p14:nvPr/>
              </p14:nvContentPartPr>
              <p14:xfrm>
                <a:off x="11019038" y="2403863"/>
                <a:ext cx="227520" cy="230400"/>
              </p14:xfrm>
            </p:contentPart>
          </mc:Choice>
          <mc:Fallback>
            <p:pic>
              <p:nvPicPr>
                <p:cNvPr id="172" name="Ink 171">
                  <a:extLst>
                    <a:ext uri="{FF2B5EF4-FFF2-40B4-BE49-F238E27FC236}">
                      <a16:creationId xmlns:a16="http://schemas.microsoft.com/office/drawing/2014/main" id="{97769AE7-0F18-A4CD-36C5-102FE37B8985}"/>
                    </a:ext>
                  </a:extLst>
                </p:cNvPr>
                <p:cNvPicPr/>
                <p:nvPr/>
              </p:nvPicPr>
              <p:blipFill>
                <a:blip r:embed="rId274"/>
                <a:stretch>
                  <a:fillRect/>
                </a:stretch>
              </p:blipFill>
              <p:spPr>
                <a:xfrm>
                  <a:off x="11010398" y="2395223"/>
                  <a:ext cx="2451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3" name="Ink 172">
                  <a:extLst>
                    <a:ext uri="{FF2B5EF4-FFF2-40B4-BE49-F238E27FC236}">
                      <a16:creationId xmlns:a16="http://schemas.microsoft.com/office/drawing/2014/main" id="{39645A28-978B-97AB-A2F2-5701B20F2436}"/>
                    </a:ext>
                  </a:extLst>
                </p14:cNvPr>
                <p14:cNvContentPartPr/>
                <p14:nvPr/>
              </p14:nvContentPartPr>
              <p14:xfrm>
                <a:off x="9892238" y="2697263"/>
                <a:ext cx="1558080" cy="65160"/>
              </p14:xfrm>
            </p:contentPart>
          </mc:Choice>
          <mc:Fallback>
            <p:pic>
              <p:nvPicPr>
                <p:cNvPr id="173" name="Ink 172">
                  <a:extLst>
                    <a:ext uri="{FF2B5EF4-FFF2-40B4-BE49-F238E27FC236}">
                      <a16:creationId xmlns:a16="http://schemas.microsoft.com/office/drawing/2014/main" id="{39645A28-978B-97AB-A2F2-5701B20F2436}"/>
                    </a:ext>
                  </a:extLst>
                </p:cNvPr>
                <p:cNvPicPr/>
                <p:nvPr/>
              </p:nvPicPr>
              <p:blipFill>
                <a:blip r:embed="rId276"/>
                <a:stretch>
                  <a:fillRect/>
                </a:stretch>
              </p:blipFill>
              <p:spPr>
                <a:xfrm>
                  <a:off x="9883238" y="2688263"/>
                  <a:ext cx="15757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7" name="Ink 176">
                  <a:extLst>
                    <a:ext uri="{FF2B5EF4-FFF2-40B4-BE49-F238E27FC236}">
                      <a16:creationId xmlns:a16="http://schemas.microsoft.com/office/drawing/2014/main" id="{19908C07-F68C-4EC7-1408-A02BA40B9B19}"/>
                    </a:ext>
                  </a:extLst>
                </p14:cNvPr>
                <p14:cNvContentPartPr/>
                <p14:nvPr/>
              </p14:nvContentPartPr>
              <p14:xfrm>
                <a:off x="9782798" y="2090663"/>
                <a:ext cx="1815840" cy="813240"/>
              </p14:xfrm>
            </p:contentPart>
          </mc:Choice>
          <mc:Fallback>
            <p:pic>
              <p:nvPicPr>
                <p:cNvPr id="177" name="Ink 176">
                  <a:extLst>
                    <a:ext uri="{FF2B5EF4-FFF2-40B4-BE49-F238E27FC236}">
                      <a16:creationId xmlns:a16="http://schemas.microsoft.com/office/drawing/2014/main" id="{19908C07-F68C-4EC7-1408-A02BA40B9B19}"/>
                    </a:ext>
                  </a:extLst>
                </p:cNvPr>
                <p:cNvPicPr/>
                <p:nvPr/>
              </p:nvPicPr>
              <p:blipFill>
                <a:blip r:embed="rId278"/>
                <a:stretch>
                  <a:fillRect/>
                </a:stretch>
              </p:blipFill>
              <p:spPr>
                <a:xfrm>
                  <a:off x="9774158" y="2082023"/>
                  <a:ext cx="1833480" cy="830880"/>
                </a:xfrm>
                <a:prstGeom prst="rect">
                  <a:avLst/>
                </a:prstGeom>
              </p:spPr>
            </p:pic>
          </mc:Fallback>
        </mc:AlternateContent>
      </p:grpSp>
    </p:spTree>
    <p:extLst>
      <p:ext uri="{BB962C8B-B14F-4D97-AF65-F5344CB8AC3E}">
        <p14:creationId xmlns:p14="http://schemas.microsoft.com/office/powerpoint/2010/main" val="3637665948"/>
      </p:ext>
    </p:extLst>
  </p:cSld>
  <p:clrMapOvr>
    <a:masterClrMapping/>
  </p:clrMapOvr>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7896</TotalTime>
  <Words>621</Words>
  <Application>Microsoft Office PowerPoint</Application>
  <PresentationFormat>Custom</PresentationFormat>
  <Paragraphs>69</Paragraphs>
  <Slides>18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72</vt:lpstr>
      <vt:lpstr>Amasis MT Pro Black</vt:lpstr>
      <vt:lpstr>Arial</vt:lpstr>
      <vt:lpstr>Arial Black</vt:lpstr>
      <vt:lpstr>Calibri</vt:lpstr>
      <vt:lpstr>Cooper Black</vt:lpstr>
      <vt:lpstr>SAP-icons</vt:lpstr>
      <vt:lpstr>Segoe UI</vt:lpstr>
      <vt:lpstr>Segoe UI Light</vt:lpstr>
      <vt:lpstr>Office Theme</vt:lpstr>
      <vt:lpstr>1_Office Theme</vt:lpstr>
      <vt:lpstr>SAP BTP Extension Suite Training</vt:lpstr>
      <vt:lpstr>PowerPoint Presentation</vt:lpstr>
      <vt:lpstr>Agenda – Day 16</vt:lpstr>
      <vt:lpstr>SAP Build Work Zone?</vt:lpstr>
      <vt:lpstr>Hands-on Setting up Build Work Zone</vt:lpstr>
      <vt:lpstr>What is SAP Cloud Identity Service?</vt:lpstr>
      <vt:lpstr>Become Admin for your Identity Service</vt:lpstr>
      <vt:lpstr>PowerPoint Presentation</vt:lpstr>
      <vt:lpstr>PowerPoint Presentation</vt:lpstr>
      <vt:lpstr>Continuous Integration and Delivery (CI/CD)</vt:lpstr>
      <vt:lpstr>Hands on: Continuous Integration</vt:lpstr>
      <vt:lpstr>BTP Cloud Transport Management</vt:lpstr>
      <vt:lpstr>Hands on SAP BTP Cloud Transport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302</cp:revision>
  <dcterms:created xsi:type="dcterms:W3CDTF">2013-09-12T13:05:01Z</dcterms:created>
  <dcterms:modified xsi:type="dcterms:W3CDTF">2025-05-14T05:33:30Z</dcterms:modified>
</cp:coreProperties>
</file>